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75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1141560" y="609480"/>
            <a:ext cx="9905760" cy="190476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28" name="PlaceHolder 2"/>
          <p:cNvSpPr>
            <a:spLocks noGrp="1"/>
          </p:cNvSpPr>
          <p:nvPr>
            <p:ph type="body"/>
          </p:nvPr>
        </p:nvSpPr>
        <p:spPr>
          <a:xfrm>
            <a:off x="1141560" y="2666880"/>
            <a:ext cx="9905760" cy="1489680"/>
          </a:xfrm>
          <a:prstGeom prst="rect">
            <a:avLst/>
          </a:prstGeom>
        </p:spPr>
        <p:txBody>
          <a:bodyPr lIns="0" tIns="0" rIns="0" bIns="0">
            <a:normAutofit/>
          </a:bodyPr>
          <a:lstStyle/>
          <a:p>
            <a:endParaRPr lang="en-IN" sz="2000" b="0" strike="noStrike" cap="small" spc="-1">
              <a:solidFill>
                <a:srgbClr val="FFFFFF"/>
              </a:solidFill>
              <a:latin typeface="Century Gothic"/>
            </a:endParaRPr>
          </a:p>
        </p:txBody>
      </p:sp>
      <p:sp>
        <p:nvSpPr>
          <p:cNvPr id="29" name="PlaceHolder 3"/>
          <p:cNvSpPr>
            <a:spLocks noGrp="1"/>
          </p:cNvSpPr>
          <p:nvPr>
            <p:ph type="body"/>
          </p:nvPr>
        </p:nvSpPr>
        <p:spPr>
          <a:xfrm>
            <a:off x="1141560" y="4298400"/>
            <a:ext cx="9905760" cy="1489680"/>
          </a:xfrm>
          <a:prstGeom prst="rect">
            <a:avLst/>
          </a:prstGeom>
        </p:spPr>
        <p:txBody>
          <a:bodyPr lIns="0" tIns="0" rIns="0" bIns="0">
            <a:normAutofit/>
          </a:bodyPr>
          <a:lstStyle/>
          <a:p>
            <a:endParaRPr lang="en-IN" sz="2000" b="0" strike="noStrike" cap="small" spc="-1">
              <a:solidFill>
                <a:srgbClr val="FFFFFF"/>
              </a:solidFill>
              <a:latin typeface="Century Gothic"/>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1141560" y="609480"/>
            <a:ext cx="9905760" cy="190476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31" name="PlaceHolder 2"/>
          <p:cNvSpPr>
            <a:spLocks noGrp="1"/>
          </p:cNvSpPr>
          <p:nvPr>
            <p:ph type="body"/>
          </p:nvPr>
        </p:nvSpPr>
        <p:spPr>
          <a:xfrm>
            <a:off x="1141560" y="2666880"/>
            <a:ext cx="4833720" cy="1489680"/>
          </a:xfrm>
          <a:prstGeom prst="rect">
            <a:avLst/>
          </a:prstGeom>
        </p:spPr>
        <p:txBody>
          <a:bodyPr lIns="0" tIns="0" rIns="0" bIns="0">
            <a:normAutofit/>
          </a:bodyPr>
          <a:lstStyle/>
          <a:p>
            <a:endParaRPr lang="en-IN" sz="2000" b="0" strike="noStrike" cap="small" spc="-1">
              <a:solidFill>
                <a:srgbClr val="FFFFFF"/>
              </a:solidFill>
              <a:latin typeface="Century Gothic"/>
            </a:endParaRPr>
          </a:p>
        </p:txBody>
      </p:sp>
      <p:sp>
        <p:nvSpPr>
          <p:cNvPr id="32" name="PlaceHolder 3"/>
          <p:cNvSpPr>
            <a:spLocks noGrp="1"/>
          </p:cNvSpPr>
          <p:nvPr>
            <p:ph type="body"/>
          </p:nvPr>
        </p:nvSpPr>
        <p:spPr>
          <a:xfrm>
            <a:off x="6217200" y="2666880"/>
            <a:ext cx="4833720" cy="1489680"/>
          </a:xfrm>
          <a:prstGeom prst="rect">
            <a:avLst/>
          </a:prstGeom>
        </p:spPr>
        <p:txBody>
          <a:bodyPr lIns="0" tIns="0" rIns="0" bIns="0">
            <a:normAutofit/>
          </a:bodyPr>
          <a:lstStyle/>
          <a:p>
            <a:endParaRPr lang="en-IN" sz="2000" b="0" strike="noStrike" cap="small" spc="-1">
              <a:solidFill>
                <a:srgbClr val="FFFFFF"/>
              </a:solidFill>
              <a:latin typeface="Century Gothic"/>
            </a:endParaRPr>
          </a:p>
        </p:txBody>
      </p:sp>
      <p:sp>
        <p:nvSpPr>
          <p:cNvPr id="33" name="PlaceHolder 4"/>
          <p:cNvSpPr>
            <a:spLocks noGrp="1"/>
          </p:cNvSpPr>
          <p:nvPr>
            <p:ph type="body"/>
          </p:nvPr>
        </p:nvSpPr>
        <p:spPr>
          <a:xfrm>
            <a:off x="1141560" y="4298400"/>
            <a:ext cx="4833720" cy="1489680"/>
          </a:xfrm>
          <a:prstGeom prst="rect">
            <a:avLst/>
          </a:prstGeom>
        </p:spPr>
        <p:txBody>
          <a:bodyPr lIns="0" tIns="0" rIns="0" bIns="0">
            <a:normAutofit/>
          </a:bodyPr>
          <a:lstStyle/>
          <a:p>
            <a:endParaRPr lang="en-IN" sz="2000" b="0" strike="noStrike" cap="small" spc="-1">
              <a:solidFill>
                <a:srgbClr val="FFFFFF"/>
              </a:solidFill>
              <a:latin typeface="Century Gothic"/>
            </a:endParaRPr>
          </a:p>
        </p:txBody>
      </p:sp>
      <p:sp>
        <p:nvSpPr>
          <p:cNvPr id="34" name="PlaceHolder 5"/>
          <p:cNvSpPr>
            <a:spLocks noGrp="1"/>
          </p:cNvSpPr>
          <p:nvPr>
            <p:ph type="body"/>
          </p:nvPr>
        </p:nvSpPr>
        <p:spPr>
          <a:xfrm>
            <a:off x="6217200" y="4298400"/>
            <a:ext cx="4833720" cy="1489680"/>
          </a:xfrm>
          <a:prstGeom prst="rect">
            <a:avLst/>
          </a:prstGeom>
        </p:spPr>
        <p:txBody>
          <a:bodyPr lIns="0" tIns="0" rIns="0" bIns="0">
            <a:normAutofit/>
          </a:bodyPr>
          <a:lstStyle/>
          <a:p>
            <a:endParaRPr lang="en-IN" sz="2000" b="0" strike="noStrike" cap="small" spc="-1">
              <a:solidFill>
                <a:srgbClr val="FFFFFF"/>
              </a:solidFill>
              <a:latin typeface="Century Gothic"/>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1141560" y="609480"/>
            <a:ext cx="9905760" cy="190476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36" name="PlaceHolder 2"/>
          <p:cNvSpPr>
            <a:spLocks noGrp="1"/>
          </p:cNvSpPr>
          <p:nvPr>
            <p:ph type="body"/>
          </p:nvPr>
        </p:nvSpPr>
        <p:spPr>
          <a:xfrm>
            <a:off x="1141560" y="2666880"/>
            <a:ext cx="3189240" cy="1489680"/>
          </a:xfrm>
          <a:prstGeom prst="rect">
            <a:avLst/>
          </a:prstGeom>
        </p:spPr>
        <p:txBody>
          <a:bodyPr lIns="0" tIns="0" rIns="0" bIns="0">
            <a:normAutofit/>
          </a:bodyPr>
          <a:lstStyle/>
          <a:p>
            <a:endParaRPr lang="en-IN" sz="2000" b="0" strike="noStrike" cap="small" spc="-1">
              <a:solidFill>
                <a:srgbClr val="FFFFFF"/>
              </a:solidFill>
              <a:latin typeface="Century Gothic"/>
            </a:endParaRPr>
          </a:p>
        </p:txBody>
      </p:sp>
      <p:sp>
        <p:nvSpPr>
          <p:cNvPr id="37" name="PlaceHolder 3"/>
          <p:cNvSpPr>
            <a:spLocks noGrp="1"/>
          </p:cNvSpPr>
          <p:nvPr>
            <p:ph type="body"/>
          </p:nvPr>
        </p:nvSpPr>
        <p:spPr>
          <a:xfrm>
            <a:off x="4490640" y="2666880"/>
            <a:ext cx="3189240" cy="1489680"/>
          </a:xfrm>
          <a:prstGeom prst="rect">
            <a:avLst/>
          </a:prstGeom>
        </p:spPr>
        <p:txBody>
          <a:bodyPr lIns="0" tIns="0" rIns="0" bIns="0">
            <a:normAutofit/>
          </a:bodyPr>
          <a:lstStyle/>
          <a:p>
            <a:endParaRPr lang="en-IN" sz="2000" b="0" strike="noStrike" cap="small" spc="-1">
              <a:solidFill>
                <a:srgbClr val="FFFFFF"/>
              </a:solidFill>
              <a:latin typeface="Century Gothic"/>
            </a:endParaRPr>
          </a:p>
        </p:txBody>
      </p:sp>
      <p:sp>
        <p:nvSpPr>
          <p:cNvPr id="38" name="PlaceHolder 4"/>
          <p:cNvSpPr>
            <a:spLocks noGrp="1"/>
          </p:cNvSpPr>
          <p:nvPr>
            <p:ph type="body"/>
          </p:nvPr>
        </p:nvSpPr>
        <p:spPr>
          <a:xfrm>
            <a:off x="7839720" y="2666880"/>
            <a:ext cx="3189240" cy="1489680"/>
          </a:xfrm>
          <a:prstGeom prst="rect">
            <a:avLst/>
          </a:prstGeom>
        </p:spPr>
        <p:txBody>
          <a:bodyPr lIns="0" tIns="0" rIns="0" bIns="0">
            <a:normAutofit/>
          </a:bodyPr>
          <a:lstStyle/>
          <a:p>
            <a:endParaRPr lang="en-IN" sz="2000" b="0" strike="noStrike" cap="small" spc="-1">
              <a:solidFill>
                <a:srgbClr val="FFFFFF"/>
              </a:solidFill>
              <a:latin typeface="Century Gothic"/>
            </a:endParaRPr>
          </a:p>
        </p:txBody>
      </p:sp>
      <p:sp>
        <p:nvSpPr>
          <p:cNvPr id="39" name="PlaceHolder 5"/>
          <p:cNvSpPr>
            <a:spLocks noGrp="1"/>
          </p:cNvSpPr>
          <p:nvPr>
            <p:ph type="body"/>
          </p:nvPr>
        </p:nvSpPr>
        <p:spPr>
          <a:xfrm>
            <a:off x="1141560" y="4298400"/>
            <a:ext cx="3189240" cy="1489680"/>
          </a:xfrm>
          <a:prstGeom prst="rect">
            <a:avLst/>
          </a:prstGeom>
        </p:spPr>
        <p:txBody>
          <a:bodyPr lIns="0" tIns="0" rIns="0" bIns="0">
            <a:normAutofit/>
          </a:bodyPr>
          <a:lstStyle/>
          <a:p>
            <a:endParaRPr lang="en-IN" sz="2000" b="0" strike="noStrike" cap="small" spc="-1">
              <a:solidFill>
                <a:srgbClr val="FFFFFF"/>
              </a:solidFill>
              <a:latin typeface="Century Gothic"/>
            </a:endParaRPr>
          </a:p>
        </p:txBody>
      </p:sp>
      <p:sp>
        <p:nvSpPr>
          <p:cNvPr id="40" name="PlaceHolder 6"/>
          <p:cNvSpPr>
            <a:spLocks noGrp="1"/>
          </p:cNvSpPr>
          <p:nvPr>
            <p:ph type="body"/>
          </p:nvPr>
        </p:nvSpPr>
        <p:spPr>
          <a:xfrm>
            <a:off x="4490640" y="4298400"/>
            <a:ext cx="3189240" cy="1489680"/>
          </a:xfrm>
          <a:prstGeom prst="rect">
            <a:avLst/>
          </a:prstGeom>
        </p:spPr>
        <p:txBody>
          <a:bodyPr lIns="0" tIns="0" rIns="0" bIns="0">
            <a:normAutofit/>
          </a:bodyPr>
          <a:lstStyle/>
          <a:p>
            <a:endParaRPr lang="en-IN" sz="2000" b="0" strike="noStrike" cap="small" spc="-1">
              <a:solidFill>
                <a:srgbClr val="FFFFFF"/>
              </a:solidFill>
              <a:latin typeface="Century Gothic"/>
            </a:endParaRPr>
          </a:p>
        </p:txBody>
      </p:sp>
      <p:sp>
        <p:nvSpPr>
          <p:cNvPr id="41" name="PlaceHolder 7"/>
          <p:cNvSpPr>
            <a:spLocks noGrp="1"/>
          </p:cNvSpPr>
          <p:nvPr>
            <p:ph type="body"/>
          </p:nvPr>
        </p:nvSpPr>
        <p:spPr>
          <a:xfrm>
            <a:off x="7839720" y="4298400"/>
            <a:ext cx="3189240" cy="1489680"/>
          </a:xfrm>
          <a:prstGeom prst="rect">
            <a:avLst/>
          </a:prstGeom>
        </p:spPr>
        <p:txBody>
          <a:bodyPr lIns="0" tIns="0" rIns="0" bIns="0">
            <a:normAutofit/>
          </a:bodyPr>
          <a:lstStyle/>
          <a:p>
            <a:endParaRPr lang="en-IN" sz="2000" b="0" strike="noStrike" cap="small" spc="-1">
              <a:solidFill>
                <a:srgbClr val="FFFFFF"/>
              </a:solidFill>
              <a:latin typeface="Century Gothic"/>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1141560" y="609480"/>
            <a:ext cx="9905760" cy="190476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49" name="PlaceHolder 2"/>
          <p:cNvSpPr>
            <a:spLocks noGrp="1"/>
          </p:cNvSpPr>
          <p:nvPr>
            <p:ph type="subTitle"/>
          </p:nvPr>
        </p:nvSpPr>
        <p:spPr>
          <a:xfrm>
            <a:off x="1141560" y="2666880"/>
            <a:ext cx="9905760" cy="312372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1141560" y="609480"/>
            <a:ext cx="9905760" cy="190476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51" name="PlaceHolder 2"/>
          <p:cNvSpPr>
            <a:spLocks noGrp="1"/>
          </p:cNvSpPr>
          <p:nvPr>
            <p:ph type="body"/>
          </p:nvPr>
        </p:nvSpPr>
        <p:spPr>
          <a:xfrm>
            <a:off x="1141560" y="2666880"/>
            <a:ext cx="9905760" cy="3123720"/>
          </a:xfrm>
          <a:prstGeom prst="rect">
            <a:avLst/>
          </a:prstGeom>
        </p:spPr>
        <p:txBody>
          <a:bodyPr lIns="0" tIns="0" rIns="0" bIns="0">
            <a:normAutofit/>
          </a:bodyPr>
          <a:lstStyle/>
          <a:p>
            <a:endParaRPr lang="en-IN" sz="2000" b="0" strike="noStrike" cap="small" spc="-1">
              <a:solidFill>
                <a:srgbClr val="FFFFFF"/>
              </a:solidFill>
              <a:latin typeface="Century Gothic"/>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1141560" y="609480"/>
            <a:ext cx="9905760" cy="190476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53" name="PlaceHolder 2"/>
          <p:cNvSpPr>
            <a:spLocks noGrp="1"/>
          </p:cNvSpPr>
          <p:nvPr>
            <p:ph type="body"/>
          </p:nvPr>
        </p:nvSpPr>
        <p:spPr>
          <a:xfrm>
            <a:off x="1141560" y="2666880"/>
            <a:ext cx="4833720" cy="3123720"/>
          </a:xfrm>
          <a:prstGeom prst="rect">
            <a:avLst/>
          </a:prstGeom>
        </p:spPr>
        <p:txBody>
          <a:bodyPr lIns="0" tIns="0" rIns="0" bIns="0">
            <a:normAutofit/>
          </a:bodyPr>
          <a:lstStyle/>
          <a:p>
            <a:endParaRPr lang="en-IN" sz="2000" b="0" strike="noStrike" cap="small" spc="-1">
              <a:solidFill>
                <a:srgbClr val="FFFFFF"/>
              </a:solidFill>
              <a:latin typeface="Century Gothic"/>
            </a:endParaRPr>
          </a:p>
        </p:txBody>
      </p:sp>
      <p:sp>
        <p:nvSpPr>
          <p:cNvPr id="54" name="PlaceHolder 3"/>
          <p:cNvSpPr>
            <a:spLocks noGrp="1"/>
          </p:cNvSpPr>
          <p:nvPr>
            <p:ph type="body"/>
          </p:nvPr>
        </p:nvSpPr>
        <p:spPr>
          <a:xfrm>
            <a:off x="6217200" y="2666880"/>
            <a:ext cx="4833720" cy="3123720"/>
          </a:xfrm>
          <a:prstGeom prst="rect">
            <a:avLst/>
          </a:prstGeom>
        </p:spPr>
        <p:txBody>
          <a:bodyPr lIns="0" tIns="0" rIns="0" bIns="0">
            <a:normAutofit/>
          </a:bodyPr>
          <a:lstStyle/>
          <a:p>
            <a:endParaRPr lang="en-IN" sz="2000" b="0" strike="noStrike" cap="small" spc="-1">
              <a:solidFill>
                <a:srgbClr val="FFFFFF"/>
              </a:solidFill>
              <a:latin typeface="Century Gothic"/>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1141560" y="609480"/>
            <a:ext cx="9905760" cy="1904760"/>
          </a:xfrm>
          <a:prstGeom prst="rect">
            <a:avLst/>
          </a:prstGeom>
        </p:spPr>
        <p:txBody>
          <a:bodyPr lIns="0" tIns="0" rIns="0" bIns="0" anchor="ctr">
            <a:noAutofit/>
          </a:bodyPr>
          <a:lstStyle/>
          <a:p>
            <a:endParaRPr lang="en-IN" sz="14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1141560" y="609480"/>
            <a:ext cx="9905760" cy="883080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1141560" y="609480"/>
            <a:ext cx="9905760" cy="190476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58" name="PlaceHolder 2"/>
          <p:cNvSpPr>
            <a:spLocks noGrp="1"/>
          </p:cNvSpPr>
          <p:nvPr>
            <p:ph type="body"/>
          </p:nvPr>
        </p:nvSpPr>
        <p:spPr>
          <a:xfrm>
            <a:off x="1141560" y="2666880"/>
            <a:ext cx="4833720" cy="1489680"/>
          </a:xfrm>
          <a:prstGeom prst="rect">
            <a:avLst/>
          </a:prstGeom>
        </p:spPr>
        <p:txBody>
          <a:bodyPr lIns="0" tIns="0" rIns="0" bIns="0">
            <a:normAutofit/>
          </a:bodyPr>
          <a:lstStyle/>
          <a:p>
            <a:endParaRPr lang="en-IN" sz="2000" b="0" strike="noStrike" cap="small" spc="-1">
              <a:solidFill>
                <a:srgbClr val="FFFFFF"/>
              </a:solidFill>
              <a:latin typeface="Century Gothic"/>
            </a:endParaRPr>
          </a:p>
        </p:txBody>
      </p:sp>
      <p:sp>
        <p:nvSpPr>
          <p:cNvPr id="59" name="PlaceHolder 3"/>
          <p:cNvSpPr>
            <a:spLocks noGrp="1"/>
          </p:cNvSpPr>
          <p:nvPr>
            <p:ph type="body"/>
          </p:nvPr>
        </p:nvSpPr>
        <p:spPr>
          <a:xfrm>
            <a:off x="6217200" y="2666880"/>
            <a:ext cx="4833720" cy="3123720"/>
          </a:xfrm>
          <a:prstGeom prst="rect">
            <a:avLst/>
          </a:prstGeom>
        </p:spPr>
        <p:txBody>
          <a:bodyPr lIns="0" tIns="0" rIns="0" bIns="0">
            <a:normAutofit/>
          </a:bodyPr>
          <a:lstStyle/>
          <a:p>
            <a:endParaRPr lang="en-IN" sz="2000" b="0" strike="noStrike" cap="small" spc="-1">
              <a:solidFill>
                <a:srgbClr val="FFFFFF"/>
              </a:solidFill>
              <a:latin typeface="Century Gothic"/>
            </a:endParaRPr>
          </a:p>
        </p:txBody>
      </p:sp>
      <p:sp>
        <p:nvSpPr>
          <p:cNvPr id="60" name="PlaceHolder 4"/>
          <p:cNvSpPr>
            <a:spLocks noGrp="1"/>
          </p:cNvSpPr>
          <p:nvPr>
            <p:ph type="body"/>
          </p:nvPr>
        </p:nvSpPr>
        <p:spPr>
          <a:xfrm>
            <a:off x="1141560" y="4298400"/>
            <a:ext cx="4833720" cy="1489680"/>
          </a:xfrm>
          <a:prstGeom prst="rect">
            <a:avLst/>
          </a:prstGeom>
        </p:spPr>
        <p:txBody>
          <a:bodyPr lIns="0" tIns="0" rIns="0" bIns="0">
            <a:normAutofit/>
          </a:bodyPr>
          <a:lstStyle/>
          <a:p>
            <a:endParaRPr lang="en-IN" sz="2000" b="0" strike="noStrike" cap="small" spc="-1">
              <a:solidFill>
                <a:srgbClr val="FFFFFF"/>
              </a:solidFill>
              <a:latin typeface="Century Gothic"/>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1141560" y="609480"/>
            <a:ext cx="9905760" cy="190476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7" name="PlaceHolder 2"/>
          <p:cNvSpPr>
            <a:spLocks noGrp="1"/>
          </p:cNvSpPr>
          <p:nvPr>
            <p:ph type="subTitle"/>
          </p:nvPr>
        </p:nvSpPr>
        <p:spPr>
          <a:xfrm>
            <a:off x="1141560" y="2666880"/>
            <a:ext cx="9905760" cy="312372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1141560" y="609480"/>
            <a:ext cx="9905760" cy="190476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62" name="PlaceHolder 2"/>
          <p:cNvSpPr>
            <a:spLocks noGrp="1"/>
          </p:cNvSpPr>
          <p:nvPr>
            <p:ph type="body"/>
          </p:nvPr>
        </p:nvSpPr>
        <p:spPr>
          <a:xfrm>
            <a:off x="1141560" y="2666880"/>
            <a:ext cx="4833720" cy="3123720"/>
          </a:xfrm>
          <a:prstGeom prst="rect">
            <a:avLst/>
          </a:prstGeom>
        </p:spPr>
        <p:txBody>
          <a:bodyPr lIns="0" tIns="0" rIns="0" bIns="0">
            <a:normAutofit/>
          </a:bodyPr>
          <a:lstStyle/>
          <a:p>
            <a:endParaRPr lang="en-IN" sz="2000" b="0" strike="noStrike" cap="small" spc="-1">
              <a:solidFill>
                <a:srgbClr val="FFFFFF"/>
              </a:solidFill>
              <a:latin typeface="Century Gothic"/>
            </a:endParaRPr>
          </a:p>
        </p:txBody>
      </p:sp>
      <p:sp>
        <p:nvSpPr>
          <p:cNvPr id="63" name="PlaceHolder 3"/>
          <p:cNvSpPr>
            <a:spLocks noGrp="1"/>
          </p:cNvSpPr>
          <p:nvPr>
            <p:ph type="body"/>
          </p:nvPr>
        </p:nvSpPr>
        <p:spPr>
          <a:xfrm>
            <a:off x="6217200" y="2666880"/>
            <a:ext cx="4833720" cy="1489680"/>
          </a:xfrm>
          <a:prstGeom prst="rect">
            <a:avLst/>
          </a:prstGeom>
        </p:spPr>
        <p:txBody>
          <a:bodyPr lIns="0" tIns="0" rIns="0" bIns="0">
            <a:normAutofit/>
          </a:bodyPr>
          <a:lstStyle/>
          <a:p>
            <a:endParaRPr lang="en-IN" sz="2000" b="0" strike="noStrike" cap="small" spc="-1">
              <a:solidFill>
                <a:srgbClr val="FFFFFF"/>
              </a:solidFill>
              <a:latin typeface="Century Gothic"/>
            </a:endParaRPr>
          </a:p>
        </p:txBody>
      </p:sp>
      <p:sp>
        <p:nvSpPr>
          <p:cNvPr id="64" name="PlaceHolder 4"/>
          <p:cNvSpPr>
            <a:spLocks noGrp="1"/>
          </p:cNvSpPr>
          <p:nvPr>
            <p:ph type="body"/>
          </p:nvPr>
        </p:nvSpPr>
        <p:spPr>
          <a:xfrm>
            <a:off x="6217200" y="4298400"/>
            <a:ext cx="4833720" cy="1489680"/>
          </a:xfrm>
          <a:prstGeom prst="rect">
            <a:avLst/>
          </a:prstGeom>
        </p:spPr>
        <p:txBody>
          <a:bodyPr lIns="0" tIns="0" rIns="0" bIns="0">
            <a:normAutofit/>
          </a:bodyPr>
          <a:lstStyle/>
          <a:p>
            <a:endParaRPr lang="en-IN" sz="2000" b="0" strike="noStrike" cap="small" spc="-1">
              <a:solidFill>
                <a:srgbClr val="FFFFFF"/>
              </a:solidFill>
              <a:latin typeface="Century Gothic"/>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1141560" y="609480"/>
            <a:ext cx="9905760" cy="190476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66" name="PlaceHolder 2"/>
          <p:cNvSpPr>
            <a:spLocks noGrp="1"/>
          </p:cNvSpPr>
          <p:nvPr>
            <p:ph type="body"/>
          </p:nvPr>
        </p:nvSpPr>
        <p:spPr>
          <a:xfrm>
            <a:off x="1141560" y="2666880"/>
            <a:ext cx="4833720" cy="1489680"/>
          </a:xfrm>
          <a:prstGeom prst="rect">
            <a:avLst/>
          </a:prstGeom>
        </p:spPr>
        <p:txBody>
          <a:bodyPr lIns="0" tIns="0" rIns="0" bIns="0">
            <a:normAutofit/>
          </a:bodyPr>
          <a:lstStyle/>
          <a:p>
            <a:endParaRPr lang="en-IN" sz="2000" b="0" strike="noStrike" cap="small" spc="-1">
              <a:solidFill>
                <a:srgbClr val="FFFFFF"/>
              </a:solidFill>
              <a:latin typeface="Century Gothic"/>
            </a:endParaRPr>
          </a:p>
        </p:txBody>
      </p:sp>
      <p:sp>
        <p:nvSpPr>
          <p:cNvPr id="67" name="PlaceHolder 3"/>
          <p:cNvSpPr>
            <a:spLocks noGrp="1"/>
          </p:cNvSpPr>
          <p:nvPr>
            <p:ph type="body"/>
          </p:nvPr>
        </p:nvSpPr>
        <p:spPr>
          <a:xfrm>
            <a:off x="6217200" y="2666880"/>
            <a:ext cx="4833720" cy="1489680"/>
          </a:xfrm>
          <a:prstGeom prst="rect">
            <a:avLst/>
          </a:prstGeom>
        </p:spPr>
        <p:txBody>
          <a:bodyPr lIns="0" tIns="0" rIns="0" bIns="0">
            <a:normAutofit/>
          </a:bodyPr>
          <a:lstStyle/>
          <a:p>
            <a:endParaRPr lang="en-IN" sz="2000" b="0" strike="noStrike" cap="small" spc="-1">
              <a:solidFill>
                <a:srgbClr val="FFFFFF"/>
              </a:solidFill>
              <a:latin typeface="Century Gothic"/>
            </a:endParaRPr>
          </a:p>
        </p:txBody>
      </p:sp>
      <p:sp>
        <p:nvSpPr>
          <p:cNvPr id="68" name="PlaceHolder 4"/>
          <p:cNvSpPr>
            <a:spLocks noGrp="1"/>
          </p:cNvSpPr>
          <p:nvPr>
            <p:ph type="body"/>
          </p:nvPr>
        </p:nvSpPr>
        <p:spPr>
          <a:xfrm>
            <a:off x="1141560" y="4298400"/>
            <a:ext cx="9905760" cy="1489680"/>
          </a:xfrm>
          <a:prstGeom prst="rect">
            <a:avLst/>
          </a:prstGeom>
        </p:spPr>
        <p:txBody>
          <a:bodyPr lIns="0" tIns="0" rIns="0" bIns="0">
            <a:normAutofit/>
          </a:bodyPr>
          <a:lstStyle/>
          <a:p>
            <a:endParaRPr lang="en-IN" sz="2000" b="0" strike="noStrike" cap="small" spc="-1">
              <a:solidFill>
                <a:srgbClr val="FFFFFF"/>
              </a:solidFill>
              <a:latin typeface="Century Gothic"/>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1141560" y="609480"/>
            <a:ext cx="9905760" cy="190476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70" name="PlaceHolder 2"/>
          <p:cNvSpPr>
            <a:spLocks noGrp="1"/>
          </p:cNvSpPr>
          <p:nvPr>
            <p:ph type="body"/>
          </p:nvPr>
        </p:nvSpPr>
        <p:spPr>
          <a:xfrm>
            <a:off x="1141560" y="2666880"/>
            <a:ext cx="9905760" cy="1489680"/>
          </a:xfrm>
          <a:prstGeom prst="rect">
            <a:avLst/>
          </a:prstGeom>
        </p:spPr>
        <p:txBody>
          <a:bodyPr lIns="0" tIns="0" rIns="0" bIns="0">
            <a:normAutofit/>
          </a:bodyPr>
          <a:lstStyle/>
          <a:p>
            <a:endParaRPr lang="en-IN" sz="2000" b="0" strike="noStrike" cap="small" spc="-1">
              <a:solidFill>
                <a:srgbClr val="FFFFFF"/>
              </a:solidFill>
              <a:latin typeface="Century Gothic"/>
            </a:endParaRPr>
          </a:p>
        </p:txBody>
      </p:sp>
      <p:sp>
        <p:nvSpPr>
          <p:cNvPr id="71" name="PlaceHolder 3"/>
          <p:cNvSpPr>
            <a:spLocks noGrp="1"/>
          </p:cNvSpPr>
          <p:nvPr>
            <p:ph type="body"/>
          </p:nvPr>
        </p:nvSpPr>
        <p:spPr>
          <a:xfrm>
            <a:off x="1141560" y="4298400"/>
            <a:ext cx="9905760" cy="1489680"/>
          </a:xfrm>
          <a:prstGeom prst="rect">
            <a:avLst/>
          </a:prstGeom>
        </p:spPr>
        <p:txBody>
          <a:bodyPr lIns="0" tIns="0" rIns="0" bIns="0">
            <a:normAutofit/>
          </a:bodyPr>
          <a:lstStyle/>
          <a:p>
            <a:endParaRPr lang="en-IN" sz="2000" b="0" strike="noStrike" cap="small" spc="-1">
              <a:solidFill>
                <a:srgbClr val="FFFFFF"/>
              </a:solidFill>
              <a:latin typeface="Century Gothic"/>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1141560" y="609480"/>
            <a:ext cx="9905760" cy="190476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73" name="PlaceHolder 2"/>
          <p:cNvSpPr>
            <a:spLocks noGrp="1"/>
          </p:cNvSpPr>
          <p:nvPr>
            <p:ph type="body"/>
          </p:nvPr>
        </p:nvSpPr>
        <p:spPr>
          <a:xfrm>
            <a:off x="1141560" y="2666880"/>
            <a:ext cx="4833720" cy="1489680"/>
          </a:xfrm>
          <a:prstGeom prst="rect">
            <a:avLst/>
          </a:prstGeom>
        </p:spPr>
        <p:txBody>
          <a:bodyPr lIns="0" tIns="0" rIns="0" bIns="0">
            <a:normAutofit/>
          </a:bodyPr>
          <a:lstStyle/>
          <a:p>
            <a:endParaRPr lang="en-IN" sz="2000" b="0" strike="noStrike" cap="small" spc="-1">
              <a:solidFill>
                <a:srgbClr val="FFFFFF"/>
              </a:solidFill>
              <a:latin typeface="Century Gothic"/>
            </a:endParaRPr>
          </a:p>
        </p:txBody>
      </p:sp>
      <p:sp>
        <p:nvSpPr>
          <p:cNvPr id="74" name="PlaceHolder 3"/>
          <p:cNvSpPr>
            <a:spLocks noGrp="1"/>
          </p:cNvSpPr>
          <p:nvPr>
            <p:ph type="body"/>
          </p:nvPr>
        </p:nvSpPr>
        <p:spPr>
          <a:xfrm>
            <a:off x="6217200" y="2666880"/>
            <a:ext cx="4833720" cy="1489680"/>
          </a:xfrm>
          <a:prstGeom prst="rect">
            <a:avLst/>
          </a:prstGeom>
        </p:spPr>
        <p:txBody>
          <a:bodyPr lIns="0" tIns="0" rIns="0" bIns="0">
            <a:normAutofit/>
          </a:bodyPr>
          <a:lstStyle/>
          <a:p>
            <a:endParaRPr lang="en-IN" sz="2000" b="0" strike="noStrike" cap="small" spc="-1">
              <a:solidFill>
                <a:srgbClr val="FFFFFF"/>
              </a:solidFill>
              <a:latin typeface="Century Gothic"/>
            </a:endParaRPr>
          </a:p>
        </p:txBody>
      </p:sp>
      <p:sp>
        <p:nvSpPr>
          <p:cNvPr id="75" name="PlaceHolder 4"/>
          <p:cNvSpPr>
            <a:spLocks noGrp="1"/>
          </p:cNvSpPr>
          <p:nvPr>
            <p:ph type="body"/>
          </p:nvPr>
        </p:nvSpPr>
        <p:spPr>
          <a:xfrm>
            <a:off x="1141560" y="4298400"/>
            <a:ext cx="4833720" cy="1489680"/>
          </a:xfrm>
          <a:prstGeom prst="rect">
            <a:avLst/>
          </a:prstGeom>
        </p:spPr>
        <p:txBody>
          <a:bodyPr lIns="0" tIns="0" rIns="0" bIns="0">
            <a:normAutofit/>
          </a:bodyPr>
          <a:lstStyle/>
          <a:p>
            <a:endParaRPr lang="en-IN" sz="2000" b="0" strike="noStrike" cap="small" spc="-1">
              <a:solidFill>
                <a:srgbClr val="FFFFFF"/>
              </a:solidFill>
              <a:latin typeface="Century Gothic"/>
            </a:endParaRPr>
          </a:p>
        </p:txBody>
      </p:sp>
      <p:sp>
        <p:nvSpPr>
          <p:cNvPr id="76" name="PlaceHolder 5"/>
          <p:cNvSpPr>
            <a:spLocks noGrp="1"/>
          </p:cNvSpPr>
          <p:nvPr>
            <p:ph type="body"/>
          </p:nvPr>
        </p:nvSpPr>
        <p:spPr>
          <a:xfrm>
            <a:off x="6217200" y="4298400"/>
            <a:ext cx="4833720" cy="1489680"/>
          </a:xfrm>
          <a:prstGeom prst="rect">
            <a:avLst/>
          </a:prstGeom>
        </p:spPr>
        <p:txBody>
          <a:bodyPr lIns="0" tIns="0" rIns="0" bIns="0">
            <a:normAutofit/>
          </a:bodyPr>
          <a:lstStyle/>
          <a:p>
            <a:endParaRPr lang="en-IN" sz="2000" b="0" strike="noStrike" cap="small" spc="-1">
              <a:solidFill>
                <a:srgbClr val="FFFFFF"/>
              </a:solidFill>
              <a:latin typeface="Century Gothic"/>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1141560" y="609480"/>
            <a:ext cx="9905760" cy="190476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78" name="PlaceHolder 2"/>
          <p:cNvSpPr>
            <a:spLocks noGrp="1"/>
          </p:cNvSpPr>
          <p:nvPr>
            <p:ph type="body"/>
          </p:nvPr>
        </p:nvSpPr>
        <p:spPr>
          <a:xfrm>
            <a:off x="1141560" y="2666880"/>
            <a:ext cx="3189240" cy="1489680"/>
          </a:xfrm>
          <a:prstGeom prst="rect">
            <a:avLst/>
          </a:prstGeom>
        </p:spPr>
        <p:txBody>
          <a:bodyPr lIns="0" tIns="0" rIns="0" bIns="0">
            <a:normAutofit/>
          </a:bodyPr>
          <a:lstStyle/>
          <a:p>
            <a:endParaRPr lang="en-IN" sz="2000" b="0" strike="noStrike" cap="small" spc="-1">
              <a:solidFill>
                <a:srgbClr val="FFFFFF"/>
              </a:solidFill>
              <a:latin typeface="Century Gothic"/>
            </a:endParaRPr>
          </a:p>
        </p:txBody>
      </p:sp>
      <p:sp>
        <p:nvSpPr>
          <p:cNvPr id="79" name="PlaceHolder 3"/>
          <p:cNvSpPr>
            <a:spLocks noGrp="1"/>
          </p:cNvSpPr>
          <p:nvPr>
            <p:ph type="body"/>
          </p:nvPr>
        </p:nvSpPr>
        <p:spPr>
          <a:xfrm>
            <a:off x="4490640" y="2666880"/>
            <a:ext cx="3189240" cy="1489680"/>
          </a:xfrm>
          <a:prstGeom prst="rect">
            <a:avLst/>
          </a:prstGeom>
        </p:spPr>
        <p:txBody>
          <a:bodyPr lIns="0" tIns="0" rIns="0" bIns="0">
            <a:normAutofit/>
          </a:bodyPr>
          <a:lstStyle/>
          <a:p>
            <a:endParaRPr lang="en-IN" sz="2000" b="0" strike="noStrike" cap="small" spc="-1">
              <a:solidFill>
                <a:srgbClr val="FFFFFF"/>
              </a:solidFill>
              <a:latin typeface="Century Gothic"/>
            </a:endParaRPr>
          </a:p>
        </p:txBody>
      </p:sp>
      <p:sp>
        <p:nvSpPr>
          <p:cNvPr id="80" name="PlaceHolder 4"/>
          <p:cNvSpPr>
            <a:spLocks noGrp="1"/>
          </p:cNvSpPr>
          <p:nvPr>
            <p:ph type="body"/>
          </p:nvPr>
        </p:nvSpPr>
        <p:spPr>
          <a:xfrm>
            <a:off x="7839720" y="2666880"/>
            <a:ext cx="3189240" cy="1489680"/>
          </a:xfrm>
          <a:prstGeom prst="rect">
            <a:avLst/>
          </a:prstGeom>
        </p:spPr>
        <p:txBody>
          <a:bodyPr lIns="0" tIns="0" rIns="0" bIns="0">
            <a:normAutofit/>
          </a:bodyPr>
          <a:lstStyle/>
          <a:p>
            <a:endParaRPr lang="en-IN" sz="2000" b="0" strike="noStrike" cap="small" spc="-1">
              <a:solidFill>
                <a:srgbClr val="FFFFFF"/>
              </a:solidFill>
              <a:latin typeface="Century Gothic"/>
            </a:endParaRPr>
          </a:p>
        </p:txBody>
      </p:sp>
      <p:sp>
        <p:nvSpPr>
          <p:cNvPr id="81" name="PlaceHolder 5"/>
          <p:cNvSpPr>
            <a:spLocks noGrp="1"/>
          </p:cNvSpPr>
          <p:nvPr>
            <p:ph type="body"/>
          </p:nvPr>
        </p:nvSpPr>
        <p:spPr>
          <a:xfrm>
            <a:off x="1141560" y="4298400"/>
            <a:ext cx="3189240" cy="1489680"/>
          </a:xfrm>
          <a:prstGeom prst="rect">
            <a:avLst/>
          </a:prstGeom>
        </p:spPr>
        <p:txBody>
          <a:bodyPr lIns="0" tIns="0" rIns="0" bIns="0">
            <a:normAutofit/>
          </a:bodyPr>
          <a:lstStyle/>
          <a:p>
            <a:endParaRPr lang="en-IN" sz="2000" b="0" strike="noStrike" cap="small" spc="-1">
              <a:solidFill>
                <a:srgbClr val="FFFFFF"/>
              </a:solidFill>
              <a:latin typeface="Century Gothic"/>
            </a:endParaRPr>
          </a:p>
        </p:txBody>
      </p:sp>
      <p:sp>
        <p:nvSpPr>
          <p:cNvPr id="82" name="PlaceHolder 6"/>
          <p:cNvSpPr>
            <a:spLocks noGrp="1"/>
          </p:cNvSpPr>
          <p:nvPr>
            <p:ph type="body"/>
          </p:nvPr>
        </p:nvSpPr>
        <p:spPr>
          <a:xfrm>
            <a:off x="4490640" y="4298400"/>
            <a:ext cx="3189240" cy="1489680"/>
          </a:xfrm>
          <a:prstGeom prst="rect">
            <a:avLst/>
          </a:prstGeom>
        </p:spPr>
        <p:txBody>
          <a:bodyPr lIns="0" tIns="0" rIns="0" bIns="0">
            <a:normAutofit/>
          </a:bodyPr>
          <a:lstStyle/>
          <a:p>
            <a:endParaRPr lang="en-IN" sz="2000" b="0" strike="noStrike" cap="small" spc="-1">
              <a:solidFill>
                <a:srgbClr val="FFFFFF"/>
              </a:solidFill>
              <a:latin typeface="Century Gothic"/>
            </a:endParaRPr>
          </a:p>
        </p:txBody>
      </p:sp>
      <p:sp>
        <p:nvSpPr>
          <p:cNvPr id="83" name="PlaceHolder 7"/>
          <p:cNvSpPr>
            <a:spLocks noGrp="1"/>
          </p:cNvSpPr>
          <p:nvPr>
            <p:ph type="body"/>
          </p:nvPr>
        </p:nvSpPr>
        <p:spPr>
          <a:xfrm>
            <a:off x="7839720" y="4298400"/>
            <a:ext cx="3189240" cy="1489680"/>
          </a:xfrm>
          <a:prstGeom prst="rect">
            <a:avLst/>
          </a:prstGeom>
        </p:spPr>
        <p:txBody>
          <a:bodyPr lIns="0" tIns="0" rIns="0" bIns="0">
            <a:normAutofit/>
          </a:bodyPr>
          <a:lstStyle/>
          <a:p>
            <a:endParaRPr lang="en-IN" sz="2000" b="0" strike="noStrike" cap="small" spc="-1">
              <a:solidFill>
                <a:srgbClr val="FFFFFF"/>
              </a:solidFill>
              <a:latin typeface="Century Gothic"/>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1141560" y="609480"/>
            <a:ext cx="9905760" cy="190476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9" name="PlaceHolder 2"/>
          <p:cNvSpPr>
            <a:spLocks noGrp="1"/>
          </p:cNvSpPr>
          <p:nvPr>
            <p:ph type="body"/>
          </p:nvPr>
        </p:nvSpPr>
        <p:spPr>
          <a:xfrm>
            <a:off x="1141560" y="2666880"/>
            <a:ext cx="9905760" cy="3123720"/>
          </a:xfrm>
          <a:prstGeom prst="rect">
            <a:avLst/>
          </a:prstGeom>
        </p:spPr>
        <p:txBody>
          <a:bodyPr lIns="0" tIns="0" rIns="0" bIns="0">
            <a:normAutofit/>
          </a:bodyPr>
          <a:lstStyle/>
          <a:p>
            <a:endParaRPr lang="en-IN" sz="2000" b="0" strike="noStrike" cap="small" spc="-1">
              <a:solidFill>
                <a:srgbClr val="FFFFFF"/>
              </a:solidFill>
              <a:latin typeface="Century Gothic"/>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1141560" y="609480"/>
            <a:ext cx="9905760" cy="190476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11" name="PlaceHolder 2"/>
          <p:cNvSpPr>
            <a:spLocks noGrp="1"/>
          </p:cNvSpPr>
          <p:nvPr>
            <p:ph type="body"/>
          </p:nvPr>
        </p:nvSpPr>
        <p:spPr>
          <a:xfrm>
            <a:off x="1141560" y="2666880"/>
            <a:ext cx="4833720" cy="3123720"/>
          </a:xfrm>
          <a:prstGeom prst="rect">
            <a:avLst/>
          </a:prstGeom>
        </p:spPr>
        <p:txBody>
          <a:bodyPr lIns="0" tIns="0" rIns="0" bIns="0">
            <a:normAutofit/>
          </a:bodyPr>
          <a:lstStyle/>
          <a:p>
            <a:endParaRPr lang="en-IN" sz="2000" b="0" strike="noStrike" cap="small" spc="-1">
              <a:solidFill>
                <a:srgbClr val="FFFFFF"/>
              </a:solidFill>
              <a:latin typeface="Century Gothic"/>
            </a:endParaRPr>
          </a:p>
        </p:txBody>
      </p:sp>
      <p:sp>
        <p:nvSpPr>
          <p:cNvPr id="12" name="PlaceHolder 3"/>
          <p:cNvSpPr>
            <a:spLocks noGrp="1"/>
          </p:cNvSpPr>
          <p:nvPr>
            <p:ph type="body"/>
          </p:nvPr>
        </p:nvSpPr>
        <p:spPr>
          <a:xfrm>
            <a:off x="6217200" y="2666880"/>
            <a:ext cx="4833720" cy="3123720"/>
          </a:xfrm>
          <a:prstGeom prst="rect">
            <a:avLst/>
          </a:prstGeom>
        </p:spPr>
        <p:txBody>
          <a:bodyPr lIns="0" tIns="0" rIns="0" bIns="0">
            <a:normAutofit/>
          </a:bodyPr>
          <a:lstStyle/>
          <a:p>
            <a:endParaRPr lang="en-IN" sz="2000" b="0" strike="noStrike" cap="small" spc="-1">
              <a:solidFill>
                <a:srgbClr val="FFFFFF"/>
              </a:solidFill>
              <a:latin typeface="Century Gothic"/>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1141560" y="609480"/>
            <a:ext cx="9905760" cy="1904760"/>
          </a:xfrm>
          <a:prstGeom prst="rect">
            <a:avLst/>
          </a:prstGeom>
        </p:spPr>
        <p:txBody>
          <a:bodyPr lIns="0" tIns="0" rIns="0" bIns="0" anchor="ctr">
            <a:noAutofit/>
          </a:bodyPr>
          <a:lstStyle/>
          <a:p>
            <a:endParaRPr lang="en-IN" sz="14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1141560" y="609480"/>
            <a:ext cx="9905760" cy="883080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1141560" y="609480"/>
            <a:ext cx="9905760" cy="190476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16" name="PlaceHolder 2"/>
          <p:cNvSpPr>
            <a:spLocks noGrp="1"/>
          </p:cNvSpPr>
          <p:nvPr>
            <p:ph type="body"/>
          </p:nvPr>
        </p:nvSpPr>
        <p:spPr>
          <a:xfrm>
            <a:off x="1141560" y="2666880"/>
            <a:ext cx="4833720" cy="1489680"/>
          </a:xfrm>
          <a:prstGeom prst="rect">
            <a:avLst/>
          </a:prstGeom>
        </p:spPr>
        <p:txBody>
          <a:bodyPr lIns="0" tIns="0" rIns="0" bIns="0">
            <a:normAutofit/>
          </a:bodyPr>
          <a:lstStyle/>
          <a:p>
            <a:endParaRPr lang="en-IN" sz="2000" b="0" strike="noStrike" cap="small" spc="-1">
              <a:solidFill>
                <a:srgbClr val="FFFFFF"/>
              </a:solidFill>
              <a:latin typeface="Century Gothic"/>
            </a:endParaRPr>
          </a:p>
        </p:txBody>
      </p:sp>
      <p:sp>
        <p:nvSpPr>
          <p:cNvPr id="17" name="PlaceHolder 3"/>
          <p:cNvSpPr>
            <a:spLocks noGrp="1"/>
          </p:cNvSpPr>
          <p:nvPr>
            <p:ph type="body"/>
          </p:nvPr>
        </p:nvSpPr>
        <p:spPr>
          <a:xfrm>
            <a:off x="6217200" y="2666880"/>
            <a:ext cx="4833720" cy="3123720"/>
          </a:xfrm>
          <a:prstGeom prst="rect">
            <a:avLst/>
          </a:prstGeom>
        </p:spPr>
        <p:txBody>
          <a:bodyPr lIns="0" tIns="0" rIns="0" bIns="0">
            <a:normAutofit/>
          </a:bodyPr>
          <a:lstStyle/>
          <a:p>
            <a:endParaRPr lang="en-IN" sz="2000" b="0" strike="noStrike" cap="small" spc="-1">
              <a:solidFill>
                <a:srgbClr val="FFFFFF"/>
              </a:solidFill>
              <a:latin typeface="Century Gothic"/>
            </a:endParaRPr>
          </a:p>
        </p:txBody>
      </p:sp>
      <p:sp>
        <p:nvSpPr>
          <p:cNvPr id="18" name="PlaceHolder 4"/>
          <p:cNvSpPr>
            <a:spLocks noGrp="1"/>
          </p:cNvSpPr>
          <p:nvPr>
            <p:ph type="body"/>
          </p:nvPr>
        </p:nvSpPr>
        <p:spPr>
          <a:xfrm>
            <a:off x="1141560" y="4298400"/>
            <a:ext cx="4833720" cy="1489680"/>
          </a:xfrm>
          <a:prstGeom prst="rect">
            <a:avLst/>
          </a:prstGeom>
        </p:spPr>
        <p:txBody>
          <a:bodyPr lIns="0" tIns="0" rIns="0" bIns="0">
            <a:normAutofit/>
          </a:bodyPr>
          <a:lstStyle/>
          <a:p>
            <a:endParaRPr lang="en-IN" sz="2000" b="0" strike="noStrike" cap="small" spc="-1">
              <a:solidFill>
                <a:srgbClr val="FFFFFF"/>
              </a:solidFill>
              <a:latin typeface="Century Gothic"/>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1141560" y="609480"/>
            <a:ext cx="9905760" cy="190476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20" name="PlaceHolder 2"/>
          <p:cNvSpPr>
            <a:spLocks noGrp="1"/>
          </p:cNvSpPr>
          <p:nvPr>
            <p:ph type="body"/>
          </p:nvPr>
        </p:nvSpPr>
        <p:spPr>
          <a:xfrm>
            <a:off x="1141560" y="2666880"/>
            <a:ext cx="4833720" cy="3123720"/>
          </a:xfrm>
          <a:prstGeom prst="rect">
            <a:avLst/>
          </a:prstGeom>
        </p:spPr>
        <p:txBody>
          <a:bodyPr lIns="0" tIns="0" rIns="0" bIns="0">
            <a:normAutofit/>
          </a:bodyPr>
          <a:lstStyle/>
          <a:p>
            <a:endParaRPr lang="en-IN" sz="2000" b="0" strike="noStrike" cap="small" spc="-1">
              <a:solidFill>
                <a:srgbClr val="FFFFFF"/>
              </a:solidFill>
              <a:latin typeface="Century Gothic"/>
            </a:endParaRPr>
          </a:p>
        </p:txBody>
      </p:sp>
      <p:sp>
        <p:nvSpPr>
          <p:cNvPr id="21" name="PlaceHolder 3"/>
          <p:cNvSpPr>
            <a:spLocks noGrp="1"/>
          </p:cNvSpPr>
          <p:nvPr>
            <p:ph type="body"/>
          </p:nvPr>
        </p:nvSpPr>
        <p:spPr>
          <a:xfrm>
            <a:off x="6217200" y="2666880"/>
            <a:ext cx="4833720" cy="1489680"/>
          </a:xfrm>
          <a:prstGeom prst="rect">
            <a:avLst/>
          </a:prstGeom>
        </p:spPr>
        <p:txBody>
          <a:bodyPr lIns="0" tIns="0" rIns="0" bIns="0">
            <a:normAutofit/>
          </a:bodyPr>
          <a:lstStyle/>
          <a:p>
            <a:endParaRPr lang="en-IN" sz="2000" b="0" strike="noStrike" cap="small" spc="-1">
              <a:solidFill>
                <a:srgbClr val="FFFFFF"/>
              </a:solidFill>
              <a:latin typeface="Century Gothic"/>
            </a:endParaRPr>
          </a:p>
        </p:txBody>
      </p:sp>
      <p:sp>
        <p:nvSpPr>
          <p:cNvPr id="22" name="PlaceHolder 4"/>
          <p:cNvSpPr>
            <a:spLocks noGrp="1"/>
          </p:cNvSpPr>
          <p:nvPr>
            <p:ph type="body"/>
          </p:nvPr>
        </p:nvSpPr>
        <p:spPr>
          <a:xfrm>
            <a:off x="6217200" y="4298400"/>
            <a:ext cx="4833720" cy="1489680"/>
          </a:xfrm>
          <a:prstGeom prst="rect">
            <a:avLst/>
          </a:prstGeom>
        </p:spPr>
        <p:txBody>
          <a:bodyPr lIns="0" tIns="0" rIns="0" bIns="0">
            <a:normAutofit/>
          </a:bodyPr>
          <a:lstStyle/>
          <a:p>
            <a:endParaRPr lang="en-IN" sz="2000" b="0" strike="noStrike" cap="small" spc="-1">
              <a:solidFill>
                <a:srgbClr val="FFFFFF"/>
              </a:solidFill>
              <a:latin typeface="Century Gothic"/>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1141560" y="609480"/>
            <a:ext cx="9905760" cy="1904760"/>
          </a:xfrm>
          <a:prstGeom prst="rect">
            <a:avLst/>
          </a:prstGeom>
        </p:spPr>
        <p:txBody>
          <a:bodyPr lIns="0" tIns="0" rIns="0" bIns="0" anchor="ctr">
            <a:noAutofit/>
          </a:bodyPr>
          <a:lstStyle/>
          <a:p>
            <a:endParaRPr lang="en-IN" sz="1400" b="0" strike="noStrike" spc="-1">
              <a:solidFill>
                <a:srgbClr val="000000"/>
              </a:solidFill>
              <a:latin typeface="Arial"/>
            </a:endParaRPr>
          </a:p>
        </p:txBody>
      </p:sp>
      <p:sp>
        <p:nvSpPr>
          <p:cNvPr id="24" name="PlaceHolder 2"/>
          <p:cNvSpPr>
            <a:spLocks noGrp="1"/>
          </p:cNvSpPr>
          <p:nvPr>
            <p:ph type="body"/>
          </p:nvPr>
        </p:nvSpPr>
        <p:spPr>
          <a:xfrm>
            <a:off x="1141560" y="2666880"/>
            <a:ext cx="4833720" cy="1489680"/>
          </a:xfrm>
          <a:prstGeom prst="rect">
            <a:avLst/>
          </a:prstGeom>
        </p:spPr>
        <p:txBody>
          <a:bodyPr lIns="0" tIns="0" rIns="0" bIns="0">
            <a:normAutofit/>
          </a:bodyPr>
          <a:lstStyle/>
          <a:p>
            <a:endParaRPr lang="en-IN" sz="2000" b="0" strike="noStrike" cap="small" spc="-1">
              <a:solidFill>
                <a:srgbClr val="FFFFFF"/>
              </a:solidFill>
              <a:latin typeface="Century Gothic"/>
            </a:endParaRPr>
          </a:p>
        </p:txBody>
      </p:sp>
      <p:sp>
        <p:nvSpPr>
          <p:cNvPr id="25" name="PlaceHolder 3"/>
          <p:cNvSpPr>
            <a:spLocks noGrp="1"/>
          </p:cNvSpPr>
          <p:nvPr>
            <p:ph type="body"/>
          </p:nvPr>
        </p:nvSpPr>
        <p:spPr>
          <a:xfrm>
            <a:off x="6217200" y="2666880"/>
            <a:ext cx="4833720" cy="1489680"/>
          </a:xfrm>
          <a:prstGeom prst="rect">
            <a:avLst/>
          </a:prstGeom>
        </p:spPr>
        <p:txBody>
          <a:bodyPr lIns="0" tIns="0" rIns="0" bIns="0">
            <a:normAutofit/>
          </a:bodyPr>
          <a:lstStyle/>
          <a:p>
            <a:endParaRPr lang="en-IN" sz="2000" b="0" strike="noStrike" cap="small" spc="-1">
              <a:solidFill>
                <a:srgbClr val="FFFFFF"/>
              </a:solidFill>
              <a:latin typeface="Century Gothic"/>
            </a:endParaRPr>
          </a:p>
        </p:txBody>
      </p:sp>
      <p:sp>
        <p:nvSpPr>
          <p:cNvPr id="26" name="PlaceHolder 4"/>
          <p:cNvSpPr>
            <a:spLocks noGrp="1"/>
          </p:cNvSpPr>
          <p:nvPr>
            <p:ph type="body"/>
          </p:nvPr>
        </p:nvSpPr>
        <p:spPr>
          <a:xfrm>
            <a:off x="1141560" y="4298400"/>
            <a:ext cx="9905760" cy="1489680"/>
          </a:xfrm>
          <a:prstGeom prst="rect">
            <a:avLst/>
          </a:prstGeom>
        </p:spPr>
        <p:txBody>
          <a:bodyPr lIns="0" tIns="0" rIns="0" bIns="0">
            <a:normAutofit/>
          </a:bodyPr>
          <a:lstStyle/>
          <a:p>
            <a:endParaRPr lang="en-IN" sz="2000" b="0" strike="noStrike" cap="small" spc="-1">
              <a:solidFill>
                <a:srgbClr val="FFFFFF"/>
              </a:solidFill>
              <a:latin typeface="Century Gothic"/>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pic>
        <p:nvPicPr>
          <p:cNvPr id="6" name="Picture 2" descr="logo"/>
          <p:cNvPicPr/>
          <p:nvPr/>
        </p:nvPicPr>
        <p:blipFill>
          <a:blip r:embed="rId15"/>
          <a:stretch/>
        </p:blipFill>
        <p:spPr>
          <a:xfrm>
            <a:off x="9725040" y="136440"/>
            <a:ext cx="2466720" cy="676080"/>
          </a:xfrm>
          <a:prstGeom prst="rect">
            <a:avLst/>
          </a:prstGeom>
          <a:ln>
            <a:noFill/>
          </a:ln>
        </p:spPr>
      </p:pic>
      <p:sp>
        <p:nvSpPr>
          <p:cNvPr id="7" name="PlaceHolder 1"/>
          <p:cNvSpPr>
            <a:spLocks noGrp="1"/>
          </p:cNvSpPr>
          <p:nvPr>
            <p:ph type="title"/>
          </p:nvPr>
        </p:nvSpPr>
        <p:spPr>
          <a:xfrm>
            <a:off x="1751040" y="609480"/>
            <a:ext cx="8676000" cy="3200040"/>
          </a:xfrm>
          <a:prstGeom prst="rect">
            <a:avLst/>
          </a:prstGeom>
        </p:spPr>
        <p:txBody>
          <a:bodyPr anchor="b">
            <a:normAutofit/>
          </a:bodyPr>
          <a:lstStyle/>
          <a:p>
            <a:pPr algn="ctr">
              <a:lnSpc>
                <a:spcPct val="100000"/>
              </a:lnSpc>
            </a:pPr>
            <a:r>
              <a:rPr lang="en-US" sz="4800" b="0" strike="noStrike" cap="all" spc="-1">
                <a:solidFill>
                  <a:srgbClr val="FFFFFF"/>
                </a:solidFill>
                <a:latin typeface="Century Gothic"/>
              </a:rPr>
              <a:t>Click to edit Master title style</a:t>
            </a:r>
            <a:endParaRPr lang="en-IN" sz="4800" b="0" strike="noStrike" spc="-1">
              <a:solidFill>
                <a:srgbClr val="000000"/>
              </a:solidFill>
              <a:latin typeface="Arial"/>
            </a:endParaRPr>
          </a:p>
        </p:txBody>
      </p:sp>
      <p:sp>
        <p:nvSpPr>
          <p:cNvPr id="2" name="PlaceHolder 2"/>
          <p:cNvSpPr>
            <a:spLocks noGrp="1"/>
          </p:cNvSpPr>
          <p:nvPr>
            <p:ph type="dt"/>
          </p:nvPr>
        </p:nvSpPr>
        <p:spPr>
          <a:xfrm>
            <a:off x="8837640" y="5883120"/>
            <a:ext cx="1599840" cy="364680"/>
          </a:xfrm>
          <a:prstGeom prst="rect">
            <a:avLst/>
          </a:prstGeom>
        </p:spPr>
        <p:txBody>
          <a:bodyPr anchor="ctr">
            <a:noAutofit/>
          </a:bodyPr>
          <a:lstStyle/>
          <a:p>
            <a:pPr algn="r">
              <a:lnSpc>
                <a:spcPct val="100000"/>
              </a:lnSpc>
            </a:pPr>
            <a:fld id="{9615498E-744B-4605-BD36-4C7954FB2A97}" type="datetime1">
              <a:rPr lang="en-IN" sz="900" b="1" strike="noStrike" spc="-1">
                <a:solidFill>
                  <a:srgbClr val="BFBFBF"/>
                </a:solidFill>
                <a:latin typeface="Century Gothic"/>
                <a:ea typeface="Arial"/>
              </a:rPr>
              <a:t>26-05-2022</a:t>
            </a:fld>
            <a:endParaRPr lang="en-IN" sz="900" b="0" strike="noStrike" spc="-1">
              <a:latin typeface="Times New Roman"/>
            </a:endParaRPr>
          </a:p>
        </p:txBody>
      </p:sp>
      <p:sp>
        <p:nvSpPr>
          <p:cNvPr id="3" name="PlaceHolder 3"/>
          <p:cNvSpPr>
            <a:spLocks noGrp="1"/>
          </p:cNvSpPr>
          <p:nvPr>
            <p:ph type="ftr"/>
          </p:nvPr>
        </p:nvSpPr>
        <p:spPr>
          <a:xfrm>
            <a:off x="1141560" y="5883120"/>
            <a:ext cx="7543440" cy="364680"/>
          </a:xfrm>
          <a:prstGeom prst="rect">
            <a:avLst/>
          </a:prstGeom>
        </p:spPr>
        <p:txBody>
          <a:bodyPr anchor="ctr">
            <a:noAutofit/>
          </a:bodyPr>
          <a:lstStyle/>
          <a:p>
            <a:pPr>
              <a:lnSpc>
                <a:spcPct val="100000"/>
              </a:lnSpc>
            </a:pPr>
            <a:r>
              <a:rPr lang="en-IN" sz="900" b="1" strike="noStrike" spc="-1">
                <a:solidFill>
                  <a:srgbClr val="BFBFBF"/>
                </a:solidFill>
                <a:latin typeface="Century Gothic"/>
                <a:ea typeface="Arial"/>
              </a:rPr>
              <a:t>DEPARTMENT OF COMPUTER SCIENCE AND ENGINEERING</a:t>
            </a:r>
            <a:endParaRPr lang="en-IN" sz="900" b="0" strike="noStrike" spc="-1">
              <a:latin typeface="Times New Roman"/>
            </a:endParaRPr>
          </a:p>
        </p:txBody>
      </p:sp>
      <p:sp>
        <p:nvSpPr>
          <p:cNvPr id="4" name="PlaceHolder 4"/>
          <p:cNvSpPr>
            <a:spLocks noGrp="1"/>
          </p:cNvSpPr>
          <p:nvPr>
            <p:ph type="sldNum"/>
          </p:nvPr>
        </p:nvSpPr>
        <p:spPr>
          <a:xfrm>
            <a:off x="10514160" y="5883120"/>
            <a:ext cx="550800" cy="364680"/>
          </a:xfrm>
          <a:prstGeom prst="rect">
            <a:avLst/>
          </a:prstGeom>
        </p:spPr>
        <p:txBody>
          <a:bodyPr anchor="ctr">
            <a:noAutofit/>
          </a:bodyPr>
          <a:lstStyle/>
          <a:p>
            <a:pPr algn="r">
              <a:lnSpc>
                <a:spcPct val="100000"/>
              </a:lnSpc>
            </a:pPr>
            <a:fld id="{007AE817-5E68-421C-8091-65F64D59CCE9}" type="slidenum">
              <a:rPr lang="en-IN" sz="900" b="1" strike="noStrike" spc="-1">
                <a:solidFill>
                  <a:srgbClr val="BFBFBF"/>
                </a:solidFill>
                <a:latin typeface="Century Gothic"/>
                <a:ea typeface="Arial"/>
              </a:rPr>
              <a:t>‹#›</a:t>
            </a:fld>
            <a:endParaRPr lang="en-IN" sz="900" b="0" strike="noStrike" spc="-1">
              <a:latin typeface="Times New Roman"/>
            </a:endParaRPr>
          </a:p>
        </p:txBody>
      </p:sp>
      <p:sp>
        <p:nvSpPr>
          <p:cNvPr id="5"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IN" sz="2000" b="0" strike="noStrike" cap="small" spc="-1">
                <a:solidFill>
                  <a:srgbClr val="FFFFFF"/>
                </a:solidFill>
                <a:latin typeface="Century Gothic"/>
              </a:rPr>
              <a:t>Click to edit the outline text format</a:t>
            </a:r>
          </a:p>
          <a:p>
            <a:pPr marL="864000" lvl="1" indent="-324000">
              <a:spcBef>
                <a:spcPts val="1134"/>
              </a:spcBef>
              <a:buClr>
                <a:srgbClr val="FFFFFF"/>
              </a:buClr>
              <a:buSzPct val="75000"/>
              <a:buFont typeface="Symbol" charset="2"/>
              <a:buChar char=""/>
            </a:pPr>
            <a:r>
              <a:rPr lang="en-IN" sz="1600" b="0" strike="noStrike" cap="small" spc="-1">
                <a:solidFill>
                  <a:srgbClr val="FFFFFF"/>
                </a:solidFill>
                <a:latin typeface="Century Gothic"/>
              </a:rPr>
              <a:t>Second Outline Level</a:t>
            </a:r>
          </a:p>
          <a:p>
            <a:pPr marL="1296000" lvl="2" indent="-288000">
              <a:spcBef>
                <a:spcPts val="850"/>
              </a:spcBef>
              <a:buClr>
                <a:srgbClr val="FFFFFF"/>
              </a:buClr>
              <a:buSzPct val="45000"/>
              <a:buFont typeface="Wingdings" charset="2"/>
              <a:buChar char=""/>
            </a:pPr>
            <a:r>
              <a:rPr lang="en-IN" sz="1400" b="0" strike="noStrike" cap="small" spc="-1">
                <a:solidFill>
                  <a:srgbClr val="FFFFFF"/>
                </a:solidFill>
                <a:latin typeface="Century Gothic"/>
              </a:rPr>
              <a:t>Third Outline Level</a:t>
            </a:r>
          </a:p>
          <a:p>
            <a:pPr marL="1728000" lvl="3" indent="-216000">
              <a:spcBef>
                <a:spcPts val="567"/>
              </a:spcBef>
              <a:buClr>
                <a:srgbClr val="FFFFFF"/>
              </a:buClr>
              <a:buSzPct val="75000"/>
              <a:buFont typeface="Symbol" charset="2"/>
              <a:buChar char=""/>
            </a:pPr>
            <a:r>
              <a:rPr lang="en-IN" sz="1400" b="0" strike="noStrike" cap="small" spc="-1">
                <a:solidFill>
                  <a:srgbClr val="FFFFFF"/>
                </a:solidFill>
                <a:latin typeface="Century Gothic"/>
              </a:rPr>
              <a:t>Fourth Outline Level</a:t>
            </a:r>
          </a:p>
          <a:p>
            <a:pPr marL="2160000" lvl="4" indent="-216000">
              <a:spcBef>
                <a:spcPts val="283"/>
              </a:spcBef>
              <a:buClr>
                <a:srgbClr val="FFFFFF"/>
              </a:buClr>
              <a:buSzPct val="45000"/>
              <a:buFont typeface="Wingdings" charset="2"/>
              <a:buChar char=""/>
            </a:pPr>
            <a:r>
              <a:rPr lang="en-IN" sz="2000" b="0" strike="noStrike" cap="small" spc="-1">
                <a:solidFill>
                  <a:srgbClr val="FFFFFF"/>
                </a:solidFill>
                <a:latin typeface="Century Gothic"/>
              </a:rPr>
              <a:t>Fifth Outline Level</a:t>
            </a:r>
          </a:p>
          <a:p>
            <a:pPr marL="2592000" lvl="5" indent="-216000">
              <a:spcBef>
                <a:spcPts val="283"/>
              </a:spcBef>
              <a:buClr>
                <a:srgbClr val="FFFFFF"/>
              </a:buClr>
              <a:buSzPct val="45000"/>
              <a:buFont typeface="Wingdings" charset="2"/>
              <a:buChar char=""/>
            </a:pPr>
            <a:r>
              <a:rPr lang="en-IN" sz="2000" b="0" strike="noStrike" cap="small" spc="-1">
                <a:solidFill>
                  <a:srgbClr val="FFFFFF"/>
                </a:solidFill>
                <a:latin typeface="Century Gothic"/>
              </a:rPr>
              <a:t>Sixth Outline Level</a:t>
            </a:r>
          </a:p>
          <a:p>
            <a:pPr marL="3024000" lvl="6" indent="-216000">
              <a:spcBef>
                <a:spcPts val="283"/>
              </a:spcBef>
              <a:buClr>
                <a:srgbClr val="FFFFFF"/>
              </a:buClr>
              <a:buSzPct val="45000"/>
              <a:buFont typeface="Wingdings" charset="2"/>
              <a:buChar char=""/>
            </a:pPr>
            <a:r>
              <a:rPr lang="en-IN" sz="2000" b="0" strike="noStrike" cap="small" spc="-1">
                <a:solidFill>
                  <a:srgbClr val="FFFFFF"/>
                </a:solidFill>
                <a:latin typeface="Century Gothic"/>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pic>
        <p:nvPicPr>
          <p:cNvPr id="42" name="Picture 2" descr="logo"/>
          <p:cNvPicPr/>
          <p:nvPr/>
        </p:nvPicPr>
        <p:blipFill>
          <a:blip r:embed="rId15"/>
          <a:stretch/>
        </p:blipFill>
        <p:spPr>
          <a:xfrm>
            <a:off x="9725040" y="136440"/>
            <a:ext cx="2466720" cy="676080"/>
          </a:xfrm>
          <a:prstGeom prst="rect">
            <a:avLst/>
          </a:prstGeom>
          <a:ln>
            <a:noFill/>
          </a:ln>
        </p:spPr>
      </p:pic>
      <p:sp>
        <p:nvSpPr>
          <p:cNvPr id="43" name="PlaceHolder 1"/>
          <p:cNvSpPr>
            <a:spLocks noGrp="1"/>
          </p:cNvSpPr>
          <p:nvPr>
            <p:ph type="title"/>
          </p:nvPr>
        </p:nvSpPr>
        <p:spPr>
          <a:xfrm>
            <a:off x="1141560" y="609480"/>
            <a:ext cx="9905760" cy="1904760"/>
          </a:xfrm>
          <a:prstGeom prst="rect">
            <a:avLst/>
          </a:prstGeom>
        </p:spPr>
        <p:txBody>
          <a:bodyPr anchor="ctr">
            <a:noAutofit/>
          </a:bodyPr>
          <a:lstStyle/>
          <a:p>
            <a:pPr>
              <a:lnSpc>
                <a:spcPct val="100000"/>
              </a:lnSpc>
            </a:pPr>
            <a:r>
              <a:rPr lang="en-US" sz="3200" b="0" strike="noStrike" cap="all" spc="-1">
                <a:solidFill>
                  <a:srgbClr val="FFFFFF"/>
                </a:solidFill>
                <a:latin typeface="Century Gothic"/>
              </a:rPr>
              <a:t>Click to edit Master title style</a:t>
            </a:r>
            <a:endParaRPr lang="en-IN" sz="3200" b="0" strike="noStrike" spc="-1">
              <a:solidFill>
                <a:srgbClr val="000000"/>
              </a:solidFill>
              <a:latin typeface="Arial"/>
            </a:endParaRPr>
          </a:p>
        </p:txBody>
      </p:sp>
      <p:sp>
        <p:nvSpPr>
          <p:cNvPr id="44" name="PlaceHolder 2"/>
          <p:cNvSpPr>
            <a:spLocks noGrp="1"/>
          </p:cNvSpPr>
          <p:nvPr>
            <p:ph type="body"/>
          </p:nvPr>
        </p:nvSpPr>
        <p:spPr>
          <a:xfrm>
            <a:off x="1141560" y="2666880"/>
            <a:ext cx="9905760" cy="3123720"/>
          </a:xfrm>
          <a:prstGeom prst="rect">
            <a:avLst/>
          </a:prstGeom>
        </p:spPr>
        <p:txBody>
          <a:bodyPr anchor="ctr">
            <a:noAutofit/>
          </a:bodyPr>
          <a:lstStyle/>
          <a:p>
            <a:pPr marL="285840" indent="-285480">
              <a:lnSpc>
                <a:spcPct val="100000"/>
              </a:lnSpc>
              <a:spcBef>
                <a:spcPts val="400"/>
              </a:spcBef>
              <a:spcAft>
                <a:spcPts val="601"/>
              </a:spcAft>
              <a:buClr>
                <a:srgbClr val="FFFFFF"/>
              </a:buClr>
              <a:buFont typeface="Arial"/>
              <a:buChar char="•"/>
            </a:pPr>
            <a:r>
              <a:rPr lang="en-US" sz="2000" b="0" strike="noStrike" cap="small" spc="-1">
                <a:solidFill>
                  <a:srgbClr val="FFFFFF"/>
                </a:solidFill>
                <a:latin typeface="Century Gothic"/>
              </a:rPr>
              <a:t>Click to edit Master text styles</a:t>
            </a:r>
            <a:endParaRPr lang="en-IN" sz="2000" b="0" strike="noStrike" cap="small" spc="-1">
              <a:solidFill>
                <a:srgbClr val="FFFFFF"/>
              </a:solidFill>
              <a:latin typeface="Century Gothic"/>
            </a:endParaRPr>
          </a:p>
          <a:p>
            <a:pPr marL="743040" lvl="1" indent="-285480">
              <a:lnSpc>
                <a:spcPct val="100000"/>
              </a:lnSpc>
              <a:spcBef>
                <a:spcPts val="360"/>
              </a:spcBef>
              <a:spcAft>
                <a:spcPts val="601"/>
              </a:spcAft>
              <a:buClr>
                <a:srgbClr val="FFFFFF"/>
              </a:buClr>
              <a:buFont typeface="Arial"/>
              <a:buChar char="•"/>
            </a:pPr>
            <a:r>
              <a:rPr lang="en-US" sz="1800" b="0" strike="noStrike" cap="small" spc="-1">
                <a:solidFill>
                  <a:srgbClr val="FFFFFF"/>
                </a:solidFill>
                <a:latin typeface="Century Gothic"/>
              </a:rPr>
              <a:t>Second level</a:t>
            </a:r>
            <a:endParaRPr lang="en-IN" sz="1800" b="0" strike="noStrike" cap="small" spc="-1">
              <a:solidFill>
                <a:srgbClr val="FFFFFF"/>
              </a:solidFill>
              <a:latin typeface="Century Gothic"/>
            </a:endParaRPr>
          </a:p>
          <a:p>
            <a:pPr marL="1200240" lvl="2" indent="-285480">
              <a:lnSpc>
                <a:spcPct val="100000"/>
              </a:lnSpc>
              <a:spcBef>
                <a:spcPts val="320"/>
              </a:spcBef>
              <a:spcAft>
                <a:spcPts val="601"/>
              </a:spcAft>
              <a:buClr>
                <a:srgbClr val="FFFFFF"/>
              </a:buClr>
              <a:buFont typeface="Arial"/>
              <a:buChar char="•"/>
            </a:pPr>
            <a:r>
              <a:rPr lang="en-US" sz="1600" b="0" strike="noStrike" cap="small" spc="-1">
                <a:solidFill>
                  <a:srgbClr val="FFFFFF"/>
                </a:solidFill>
                <a:latin typeface="Century Gothic"/>
              </a:rPr>
              <a:t>Third level</a:t>
            </a:r>
            <a:endParaRPr lang="en-IN" sz="1600" b="0" strike="noStrike" cap="small" spc="-1">
              <a:solidFill>
                <a:srgbClr val="FFFFFF"/>
              </a:solidFill>
              <a:latin typeface="Century Gothic"/>
            </a:endParaRPr>
          </a:p>
          <a:p>
            <a:pPr marL="1542960" lvl="3" indent="-171000">
              <a:lnSpc>
                <a:spcPct val="100000"/>
              </a:lnSpc>
              <a:spcBef>
                <a:spcPts val="281"/>
              </a:spcBef>
              <a:spcAft>
                <a:spcPts val="601"/>
              </a:spcAft>
              <a:buClr>
                <a:srgbClr val="FFFFFF"/>
              </a:buClr>
              <a:buFont typeface="Arial"/>
              <a:buChar char="•"/>
            </a:pPr>
            <a:r>
              <a:rPr lang="en-US" sz="1400" b="0" strike="noStrike" cap="small" spc="-1">
                <a:solidFill>
                  <a:srgbClr val="FFFFFF"/>
                </a:solidFill>
                <a:latin typeface="Century Gothic"/>
              </a:rPr>
              <a:t>Fourth level</a:t>
            </a:r>
            <a:endParaRPr lang="en-IN" sz="1400" b="0" strike="noStrike" cap="small" spc="-1">
              <a:solidFill>
                <a:srgbClr val="FFFFFF"/>
              </a:solidFill>
              <a:latin typeface="Century Gothic"/>
            </a:endParaRPr>
          </a:p>
          <a:p>
            <a:pPr marL="2000160" lvl="4" indent="-171000">
              <a:lnSpc>
                <a:spcPct val="100000"/>
              </a:lnSpc>
              <a:spcBef>
                <a:spcPts val="281"/>
              </a:spcBef>
              <a:spcAft>
                <a:spcPts val="601"/>
              </a:spcAft>
              <a:buClr>
                <a:srgbClr val="FFFFFF"/>
              </a:buClr>
              <a:buFont typeface="Arial"/>
              <a:buChar char="•"/>
            </a:pPr>
            <a:r>
              <a:rPr lang="en-US" sz="1400" b="0" strike="noStrike" cap="small" spc="-1">
                <a:solidFill>
                  <a:srgbClr val="FFFFFF"/>
                </a:solidFill>
                <a:latin typeface="Century Gothic"/>
              </a:rPr>
              <a:t>Fifth level</a:t>
            </a:r>
            <a:endParaRPr lang="en-IN" sz="1400" b="0" strike="noStrike" cap="small" spc="-1">
              <a:solidFill>
                <a:srgbClr val="FFFFFF"/>
              </a:solidFill>
              <a:latin typeface="Century Gothic"/>
            </a:endParaRPr>
          </a:p>
        </p:txBody>
      </p:sp>
      <p:sp>
        <p:nvSpPr>
          <p:cNvPr id="45" name="PlaceHolder 3"/>
          <p:cNvSpPr>
            <a:spLocks noGrp="1"/>
          </p:cNvSpPr>
          <p:nvPr>
            <p:ph type="dt"/>
          </p:nvPr>
        </p:nvSpPr>
        <p:spPr>
          <a:xfrm>
            <a:off x="8837640" y="5883120"/>
            <a:ext cx="1599840" cy="364680"/>
          </a:xfrm>
          <a:prstGeom prst="rect">
            <a:avLst/>
          </a:prstGeom>
        </p:spPr>
        <p:txBody>
          <a:bodyPr anchor="ctr">
            <a:noAutofit/>
          </a:bodyPr>
          <a:lstStyle/>
          <a:p>
            <a:pPr algn="r">
              <a:lnSpc>
                <a:spcPct val="100000"/>
              </a:lnSpc>
            </a:pPr>
            <a:fld id="{D85A8C51-52B9-433E-8681-6C082CD58F34}" type="datetime1">
              <a:rPr lang="en-IN" sz="900" b="1" strike="noStrike" spc="-1">
                <a:solidFill>
                  <a:srgbClr val="BFBFBF"/>
                </a:solidFill>
                <a:latin typeface="Century Gothic"/>
                <a:ea typeface="Arial"/>
              </a:rPr>
              <a:t>26-05-2022</a:t>
            </a:fld>
            <a:endParaRPr lang="en-IN" sz="900" b="0" strike="noStrike" spc="-1">
              <a:latin typeface="Times New Roman"/>
            </a:endParaRPr>
          </a:p>
        </p:txBody>
      </p:sp>
      <p:sp>
        <p:nvSpPr>
          <p:cNvPr id="46" name="PlaceHolder 4"/>
          <p:cNvSpPr>
            <a:spLocks noGrp="1"/>
          </p:cNvSpPr>
          <p:nvPr>
            <p:ph type="ftr"/>
          </p:nvPr>
        </p:nvSpPr>
        <p:spPr>
          <a:xfrm>
            <a:off x="1141560" y="5883120"/>
            <a:ext cx="7543440" cy="364680"/>
          </a:xfrm>
          <a:prstGeom prst="rect">
            <a:avLst/>
          </a:prstGeom>
        </p:spPr>
        <p:txBody>
          <a:bodyPr anchor="ctr">
            <a:noAutofit/>
          </a:bodyPr>
          <a:lstStyle/>
          <a:p>
            <a:pPr>
              <a:lnSpc>
                <a:spcPct val="100000"/>
              </a:lnSpc>
            </a:pPr>
            <a:r>
              <a:rPr lang="en-US" sz="900" b="1" strike="noStrike" spc="-1">
                <a:solidFill>
                  <a:srgbClr val="BFBFBF"/>
                </a:solidFill>
                <a:latin typeface="Century Gothic"/>
                <a:ea typeface="Arial"/>
              </a:rPr>
              <a:t>DEPARTMENT OF COMPUTER SCIENCE AND ENGINEERING</a:t>
            </a:r>
            <a:endParaRPr lang="en-IN" sz="900" b="0" strike="noStrike" spc="-1">
              <a:latin typeface="Times New Roman"/>
            </a:endParaRPr>
          </a:p>
        </p:txBody>
      </p:sp>
      <p:sp>
        <p:nvSpPr>
          <p:cNvPr id="47" name="PlaceHolder 5"/>
          <p:cNvSpPr>
            <a:spLocks noGrp="1"/>
          </p:cNvSpPr>
          <p:nvPr>
            <p:ph type="sldNum"/>
          </p:nvPr>
        </p:nvSpPr>
        <p:spPr>
          <a:xfrm>
            <a:off x="10514160" y="5883120"/>
            <a:ext cx="550800" cy="364680"/>
          </a:xfrm>
          <a:prstGeom prst="rect">
            <a:avLst/>
          </a:prstGeom>
        </p:spPr>
        <p:txBody>
          <a:bodyPr anchor="ctr">
            <a:noAutofit/>
          </a:bodyPr>
          <a:lstStyle/>
          <a:p>
            <a:pPr algn="r">
              <a:lnSpc>
                <a:spcPct val="100000"/>
              </a:lnSpc>
            </a:pPr>
            <a:fld id="{F2B047DE-10F6-4556-8C1E-6307D5844017}" type="slidenum">
              <a:rPr lang="en-IN" sz="900" b="1" strike="noStrike" spc="-1">
                <a:solidFill>
                  <a:srgbClr val="BFBFBF"/>
                </a:solidFill>
                <a:latin typeface="Century Gothic"/>
                <a:ea typeface="Arial"/>
              </a:rPr>
              <a:t>‹#›</a:t>
            </a:fld>
            <a:endParaRPr lang="en-IN" sz="9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extShape 1"/>
          <p:cNvSpPr txBox="1"/>
          <p:nvPr/>
        </p:nvSpPr>
        <p:spPr>
          <a:xfrm>
            <a:off x="1638360" y="857160"/>
            <a:ext cx="8915040" cy="904680"/>
          </a:xfrm>
          <a:prstGeom prst="rect">
            <a:avLst/>
          </a:prstGeom>
          <a:noFill/>
          <a:ln>
            <a:noFill/>
          </a:ln>
        </p:spPr>
        <p:txBody>
          <a:bodyPr anchor="b">
            <a:normAutofit fontScale="90000" lnSpcReduction="20000"/>
          </a:bodyPr>
          <a:lstStyle/>
          <a:p>
            <a:pPr algn="ctr">
              <a:lnSpc>
                <a:spcPct val="100000"/>
              </a:lnSpc>
            </a:pPr>
            <a:r>
              <a:rPr lang="en-US" sz="4800" b="0" strike="noStrike" cap="all" spc="-1">
                <a:solidFill>
                  <a:srgbClr val="FF0000"/>
                </a:solidFill>
                <a:latin typeface="Times New Roman"/>
              </a:rPr>
              <a:t>H</a:t>
            </a:r>
            <a:r>
              <a:rPr lang="en-IN" sz="4800" b="0" strike="noStrike" cap="all" spc="-1">
                <a:solidFill>
                  <a:srgbClr val="FF0000"/>
                </a:solidFill>
                <a:latin typeface="Times New Roman"/>
              </a:rPr>
              <a:t>OSPITAL MANAGEMENT System</a:t>
            </a:r>
            <a:endParaRPr lang="en-IN" sz="4800" b="0" strike="noStrike" spc="-1">
              <a:solidFill>
                <a:srgbClr val="000000"/>
              </a:solidFill>
              <a:latin typeface="Arial"/>
            </a:endParaRPr>
          </a:p>
        </p:txBody>
      </p:sp>
      <p:sp>
        <p:nvSpPr>
          <p:cNvPr id="85" name="TextShape 2"/>
          <p:cNvSpPr txBox="1"/>
          <p:nvPr/>
        </p:nvSpPr>
        <p:spPr>
          <a:xfrm>
            <a:off x="287640" y="2148480"/>
            <a:ext cx="4079160" cy="2561040"/>
          </a:xfrm>
          <a:prstGeom prst="rect">
            <a:avLst/>
          </a:prstGeom>
          <a:noFill/>
          <a:ln>
            <a:noFill/>
          </a:ln>
        </p:spPr>
        <p:txBody>
          <a:bodyPr>
            <a:noAutofit/>
          </a:bodyPr>
          <a:lstStyle/>
          <a:p>
            <a:pPr algn="ctr">
              <a:lnSpc>
                <a:spcPct val="100000"/>
              </a:lnSpc>
              <a:spcBef>
                <a:spcPts val="561"/>
              </a:spcBef>
              <a:tabLst>
                <a:tab pos="0" algn="l"/>
              </a:tabLst>
            </a:pPr>
            <a:r>
              <a:rPr lang="en-IN" sz="2800" b="1" u="sng" strike="noStrike" cap="small" spc="-1">
                <a:solidFill>
                  <a:srgbClr val="00B0F0"/>
                </a:solidFill>
                <a:uFillTx/>
                <a:latin typeface="Times New Roman"/>
              </a:rPr>
              <a:t>Under Guidance of: </a:t>
            </a:r>
            <a:endParaRPr lang="en-IN" sz="2800" b="0" strike="noStrike" spc="-1">
              <a:latin typeface="Arial"/>
            </a:endParaRPr>
          </a:p>
          <a:p>
            <a:pPr algn="ctr">
              <a:lnSpc>
                <a:spcPct val="100000"/>
              </a:lnSpc>
              <a:tabLst>
                <a:tab pos="0" algn="l"/>
              </a:tabLst>
            </a:pPr>
            <a:endParaRPr lang="en-IN" sz="2800" b="0" strike="noStrike" spc="-1">
              <a:latin typeface="Arial"/>
            </a:endParaRPr>
          </a:p>
          <a:p>
            <a:pPr algn="ctr">
              <a:lnSpc>
                <a:spcPct val="100000"/>
              </a:lnSpc>
              <a:tabLst>
                <a:tab pos="0" algn="l"/>
              </a:tabLst>
            </a:pPr>
            <a:r>
              <a:rPr lang="en-IN" sz="1600" b="1" strike="noStrike" cap="small" spc="-1">
                <a:solidFill>
                  <a:srgbClr val="FFFFFF"/>
                </a:solidFill>
                <a:latin typeface="Times New Roman"/>
              </a:rPr>
              <a:t>Mr. NARENDRA</a:t>
            </a:r>
            <a:endParaRPr lang="en-IN" sz="1600" b="0" strike="noStrike" spc="-1">
              <a:latin typeface="Arial"/>
            </a:endParaRPr>
          </a:p>
          <a:p>
            <a:pPr algn="ctr">
              <a:lnSpc>
                <a:spcPct val="100000"/>
              </a:lnSpc>
              <a:tabLst>
                <a:tab pos="0" algn="l"/>
              </a:tabLst>
            </a:pPr>
            <a:r>
              <a:rPr lang="en-IN" sz="1600" b="1" strike="noStrike" cap="small" spc="-1">
                <a:solidFill>
                  <a:srgbClr val="FFFFFF"/>
                </a:solidFill>
                <a:latin typeface="Times New Roman"/>
              </a:rPr>
              <a:t>Assistant Professor</a:t>
            </a:r>
            <a:endParaRPr lang="en-IN" sz="1600" b="0" strike="noStrike" spc="-1">
              <a:latin typeface="Arial"/>
            </a:endParaRPr>
          </a:p>
          <a:p>
            <a:pPr algn="ctr">
              <a:lnSpc>
                <a:spcPct val="100000"/>
              </a:lnSpc>
              <a:tabLst>
                <a:tab pos="0" algn="l"/>
              </a:tabLst>
            </a:pPr>
            <a:r>
              <a:rPr lang="en-IN" sz="1600" b="1" strike="noStrike" cap="small" spc="-1">
                <a:solidFill>
                  <a:srgbClr val="FFFFFF"/>
                </a:solidFill>
                <a:latin typeface="Times New Roman"/>
              </a:rPr>
              <a:t>Dept Of Cse</a:t>
            </a:r>
            <a:endParaRPr lang="en-IN" sz="1600" b="0" strike="noStrike" spc="-1">
              <a:latin typeface="Arial"/>
            </a:endParaRPr>
          </a:p>
          <a:p>
            <a:pPr algn="ctr">
              <a:lnSpc>
                <a:spcPct val="100000"/>
              </a:lnSpc>
              <a:tabLst>
                <a:tab pos="0" algn="l"/>
              </a:tabLst>
            </a:pPr>
            <a:endParaRPr lang="en-IN" sz="1600" b="0" strike="noStrike" spc="-1">
              <a:latin typeface="Arial"/>
            </a:endParaRPr>
          </a:p>
          <a:p>
            <a:pPr algn="ctr">
              <a:lnSpc>
                <a:spcPct val="100000"/>
              </a:lnSpc>
              <a:tabLst>
                <a:tab pos="0" algn="l"/>
              </a:tabLst>
            </a:pPr>
            <a:r>
              <a:rPr lang="en-IN" sz="1600" b="1" strike="noStrike" cap="small" spc="-1">
                <a:solidFill>
                  <a:srgbClr val="FFFFFF"/>
                </a:solidFill>
                <a:latin typeface="Times New Roman"/>
              </a:rPr>
              <a:t>Mr. VEERABRAHMAM</a:t>
            </a:r>
            <a:endParaRPr lang="en-IN" sz="1600" b="0" strike="noStrike" spc="-1">
              <a:latin typeface="Arial"/>
            </a:endParaRPr>
          </a:p>
          <a:p>
            <a:pPr algn="ctr">
              <a:lnSpc>
                <a:spcPct val="100000"/>
              </a:lnSpc>
              <a:tabLst>
                <a:tab pos="0" algn="l"/>
              </a:tabLst>
            </a:pPr>
            <a:r>
              <a:rPr lang="en-IN" sz="1600" b="1" strike="noStrike" cap="small" spc="-1">
                <a:solidFill>
                  <a:srgbClr val="FFFFFF"/>
                </a:solidFill>
                <a:latin typeface="Times New Roman"/>
              </a:rPr>
              <a:t>Assistant Professor</a:t>
            </a:r>
            <a:endParaRPr lang="en-IN" sz="1600" b="0" strike="noStrike" spc="-1">
              <a:latin typeface="Arial"/>
            </a:endParaRPr>
          </a:p>
          <a:p>
            <a:pPr algn="ctr">
              <a:lnSpc>
                <a:spcPct val="100000"/>
              </a:lnSpc>
              <a:tabLst>
                <a:tab pos="0" algn="l"/>
              </a:tabLst>
            </a:pPr>
            <a:r>
              <a:rPr lang="en-IN" sz="1600" b="1" strike="noStrike" cap="small" spc="-1">
                <a:solidFill>
                  <a:srgbClr val="FFFFFF"/>
                </a:solidFill>
                <a:latin typeface="Times New Roman"/>
              </a:rPr>
              <a:t>Dept Of Cse</a:t>
            </a:r>
            <a:endParaRPr lang="en-IN" sz="1600" b="0" strike="noStrike" spc="-1">
              <a:latin typeface="Arial"/>
            </a:endParaRPr>
          </a:p>
        </p:txBody>
      </p:sp>
      <p:sp>
        <p:nvSpPr>
          <p:cNvPr id="86" name="CustomShape 3"/>
          <p:cNvSpPr/>
          <p:nvPr/>
        </p:nvSpPr>
        <p:spPr>
          <a:xfrm>
            <a:off x="7670160" y="2258280"/>
            <a:ext cx="4233960" cy="2271960"/>
          </a:xfrm>
          <a:prstGeom prst="rect">
            <a:avLst/>
          </a:prstGeom>
          <a:noFill/>
          <a:ln>
            <a:noFill/>
          </a:ln>
        </p:spPr>
        <p:style>
          <a:lnRef idx="0">
            <a:scrgbClr r="0" g="0" b="0"/>
          </a:lnRef>
          <a:fillRef idx="0">
            <a:scrgbClr r="0" g="0" b="0"/>
          </a:fillRef>
          <a:effectRef idx="0">
            <a:scrgbClr r="0" g="0" b="0"/>
          </a:effectRef>
          <a:fontRef idx="minor"/>
        </p:style>
        <p:txBody>
          <a:bodyPr>
            <a:normAutofit fontScale="90000"/>
          </a:bodyPr>
          <a:lstStyle/>
          <a:p>
            <a:pPr algn="just">
              <a:lnSpc>
                <a:spcPct val="100000"/>
              </a:lnSpc>
              <a:spcBef>
                <a:spcPts val="1001"/>
              </a:spcBef>
              <a:tabLst>
                <a:tab pos="0" algn="l"/>
              </a:tabLst>
            </a:pPr>
            <a:r>
              <a:rPr lang="en-IN" sz="2800" b="1" strike="noStrike" spc="-1" dirty="0">
                <a:solidFill>
                  <a:srgbClr val="00B0F0"/>
                </a:solidFill>
                <a:latin typeface="Times New Roman"/>
              </a:rPr>
              <a:t>Presented By:</a:t>
            </a:r>
            <a:endParaRPr lang="en-IN" sz="2800" b="0" strike="noStrike" spc="-1" dirty="0">
              <a:latin typeface="Arial"/>
            </a:endParaRPr>
          </a:p>
          <a:p>
            <a:pPr algn="just">
              <a:lnSpc>
                <a:spcPct val="100000"/>
              </a:lnSpc>
              <a:spcBef>
                <a:spcPts val="1001"/>
              </a:spcBef>
              <a:tabLst>
                <a:tab pos="0" algn="l"/>
              </a:tabLst>
            </a:pPr>
            <a:r>
              <a:rPr lang="en-IN" sz="2800" b="0" strike="noStrike" spc="-1" dirty="0">
                <a:solidFill>
                  <a:srgbClr val="FFFFFF"/>
                </a:solidFill>
                <a:latin typeface="Times New Roman"/>
              </a:rPr>
              <a:t>Y. </a:t>
            </a:r>
            <a:r>
              <a:rPr lang="en-IN" sz="2800" b="0" strike="noStrike" spc="-1" dirty="0" err="1">
                <a:solidFill>
                  <a:srgbClr val="FFFFFF"/>
                </a:solidFill>
                <a:latin typeface="Times New Roman"/>
              </a:rPr>
              <a:t>Pavan</a:t>
            </a:r>
            <a:r>
              <a:rPr lang="en-IN" sz="2800" b="0" strike="noStrike" spc="-1" dirty="0">
                <a:solidFill>
                  <a:srgbClr val="FFFFFF"/>
                </a:solidFill>
                <a:latin typeface="Times New Roman"/>
              </a:rPr>
              <a:t> </a:t>
            </a:r>
            <a:r>
              <a:rPr lang="en-IN" sz="2800" b="0" strike="noStrike" spc="-1" dirty="0" err="1">
                <a:solidFill>
                  <a:srgbClr val="FFFFFF"/>
                </a:solidFill>
                <a:latin typeface="Times New Roman"/>
              </a:rPr>
              <a:t>kumar</a:t>
            </a:r>
            <a:r>
              <a:rPr lang="en-IN" sz="2800" b="0" strike="noStrike" spc="-1" dirty="0">
                <a:solidFill>
                  <a:srgbClr val="FFFFFF"/>
                </a:solidFill>
                <a:latin typeface="Times New Roman"/>
              </a:rPr>
              <a:t>(191FA04057)</a:t>
            </a:r>
            <a:endParaRPr lang="en-IN" sz="2800" b="0" strike="noStrike" spc="-1" dirty="0">
              <a:latin typeface="Arial"/>
            </a:endParaRPr>
          </a:p>
          <a:p>
            <a:pPr algn="just">
              <a:lnSpc>
                <a:spcPct val="100000"/>
              </a:lnSpc>
              <a:tabLst>
                <a:tab pos="0" algn="l"/>
              </a:tabLst>
            </a:pPr>
            <a:r>
              <a:rPr lang="en-IN" sz="2800" b="0" strike="noStrike" spc="-1" dirty="0" err="1">
                <a:solidFill>
                  <a:srgbClr val="FFFFFF"/>
                </a:solidFill>
                <a:latin typeface="Times New Roman"/>
              </a:rPr>
              <a:t>G.Jayanth</a:t>
            </a:r>
            <a:r>
              <a:rPr lang="en-IN" sz="2800" b="0" strike="noStrike" spc="-1" dirty="0">
                <a:solidFill>
                  <a:srgbClr val="FFFFFF"/>
                </a:solidFill>
                <a:latin typeface="Times New Roman"/>
              </a:rPr>
              <a:t> (191FA04380)</a:t>
            </a:r>
            <a:endParaRPr lang="en-IN" sz="2800" b="0" strike="noStrike" spc="-1" dirty="0">
              <a:latin typeface="Arial"/>
            </a:endParaRPr>
          </a:p>
          <a:p>
            <a:pPr algn="just">
              <a:lnSpc>
                <a:spcPct val="100000"/>
              </a:lnSpc>
              <a:spcBef>
                <a:spcPts val="1001"/>
              </a:spcBef>
              <a:tabLst>
                <a:tab pos="0" algn="l"/>
              </a:tabLst>
            </a:pPr>
            <a:r>
              <a:rPr lang="en-IN" sz="2800" spc="-1" dirty="0" err="1" smtClean="0">
                <a:solidFill>
                  <a:srgbClr val="FFFFFF"/>
                </a:solidFill>
                <a:latin typeface="Times New Roman"/>
              </a:rPr>
              <a:t>M.CharanKumar</a:t>
            </a:r>
            <a:r>
              <a:rPr lang="en-IN" sz="2800" b="0" strike="noStrike" spc="-1" dirty="0" smtClean="0">
                <a:solidFill>
                  <a:srgbClr val="FFFFFF"/>
                </a:solidFill>
                <a:latin typeface="Times New Roman"/>
              </a:rPr>
              <a:t>(191FA04025)</a:t>
            </a:r>
            <a:endParaRPr lang="en-IN" sz="2800" b="0" strike="noStrike" spc="-1" dirty="0">
              <a:latin typeface="Arial"/>
            </a:endParaRPr>
          </a:p>
          <a:p>
            <a:pPr algn="just">
              <a:lnSpc>
                <a:spcPct val="100000"/>
              </a:lnSpc>
              <a:tabLst>
                <a:tab pos="0" algn="l"/>
              </a:tabLst>
            </a:pPr>
            <a:endParaRPr lang="en-IN" sz="2800" b="0" strike="noStrike" spc="-1" dirty="0">
              <a:latin typeface="Arial"/>
            </a:endParaRPr>
          </a:p>
          <a:p>
            <a:pPr>
              <a:lnSpc>
                <a:spcPct val="100000"/>
              </a:lnSpc>
              <a:tabLst>
                <a:tab pos="0" algn="l"/>
              </a:tabLst>
            </a:pPr>
            <a:endParaRPr lang="en-IN" sz="2800" b="0" strike="noStrike" spc="-1" dirty="0">
              <a:latin typeface="Arial"/>
            </a:endParaRPr>
          </a:p>
        </p:txBody>
      </p:sp>
      <p:sp>
        <p:nvSpPr>
          <p:cNvPr id="87" name="CustomShape 4"/>
          <p:cNvSpPr/>
          <p:nvPr/>
        </p:nvSpPr>
        <p:spPr>
          <a:xfrm>
            <a:off x="1638360" y="5095800"/>
            <a:ext cx="8915040" cy="1126080"/>
          </a:xfrm>
          <a:prstGeom prst="rect">
            <a:avLst/>
          </a:prstGeom>
          <a:noFill/>
          <a:ln>
            <a:noFill/>
          </a:ln>
        </p:spPr>
        <p:style>
          <a:lnRef idx="0">
            <a:scrgbClr r="0" g="0" b="0"/>
          </a:lnRef>
          <a:fillRef idx="0">
            <a:scrgbClr r="0" g="0" b="0"/>
          </a:fillRef>
          <a:effectRef idx="0">
            <a:scrgbClr r="0" g="0" b="0"/>
          </a:effectRef>
          <a:fontRef idx="minor"/>
        </p:style>
        <p:txBody>
          <a:bodyPr anchor="b">
            <a:normAutofit/>
          </a:bodyPr>
          <a:lstStyle/>
          <a:p>
            <a:pPr algn="ctr">
              <a:lnSpc>
                <a:spcPct val="100000"/>
              </a:lnSpc>
            </a:pPr>
            <a:r>
              <a:rPr lang="en-IN" sz="2800" b="1" strike="noStrike" spc="-1">
                <a:solidFill>
                  <a:srgbClr val="FFFFFF"/>
                </a:solidFill>
                <a:latin typeface="Times New Roman"/>
              </a:rPr>
              <a:t>Department of Computer Science and Engineering</a:t>
            </a:r>
            <a:endParaRPr lang="en-IN" sz="2800" b="0" strike="noStrike" spc="-1">
              <a:latin typeface="Arial"/>
            </a:endParaRPr>
          </a:p>
          <a:p>
            <a:pPr algn="ctr">
              <a:lnSpc>
                <a:spcPct val="100000"/>
              </a:lnSpc>
            </a:pPr>
            <a:r>
              <a:rPr lang="en-IN" sz="2800" b="1" strike="noStrike" spc="-1">
                <a:solidFill>
                  <a:srgbClr val="FFFFFF"/>
                </a:solidFill>
                <a:latin typeface="Times New Roman"/>
              </a:rPr>
              <a:t>VFSTR Deemed to Be University</a:t>
            </a:r>
            <a:endParaRPr lang="en-IN" sz="2800" b="0" strike="noStrike" spc="-1">
              <a:latin typeface="Arial"/>
            </a:endParaRPr>
          </a:p>
        </p:txBody>
      </p:sp>
      <p:pic>
        <p:nvPicPr>
          <p:cNvPr id="88" name="Picture 2" descr="Vignan University Salaries | Glassdoor"/>
          <p:cNvPicPr/>
          <p:nvPr/>
        </p:nvPicPr>
        <p:blipFill>
          <a:blip r:embed="rId2"/>
          <a:stretch/>
        </p:blipFill>
        <p:spPr>
          <a:xfrm>
            <a:off x="4649400" y="2346480"/>
            <a:ext cx="2379600" cy="218376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Shape 1"/>
          <p:cNvSpPr txBox="1"/>
          <p:nvPr/>
        </p:nvSpPr>
        <p:spPr>
          <a:xfrm>
            <a:off x="111600" y="79560"/>
            <a:ext cx="11864160" cy="691920"/>
          </a:xfrm>
          <a:prstGeom prst="rect">
            <a:avLst/>
          </a:prstGeom>
          <a:noFill/>
          <a:ln>
            <a:noFill/>
          </a:ln>
        </p:spPr>
        <p:txBody>
          <a:bodyPr anchor="ctr">
            <a:noAutofit/>
          </a:bodyPr>
          <a:lstStyle/>
          <a:p>
            <a:pPr algn="ctr">
              <a:lnSpc>
                <a:spcPct val="100000"/>
              </a:lnSpc>
            </a:pPr>
            <a:r>
              <a:rPr lang="en-US" sz="3200" b="0" strike="noStrike" cap="all" spc="-1">
                <a:solidFill>
                  <a:srgbClr val="FF0000"/>
                </a:solidFill>
                <a:latin typeface="Times New Roman"/>
              </a:rPr>
              <a:t>         </a:t>
            </a:r>
            <a:r>
              <a:rPr lang="en-US" sz="3200" b="0" u="sng" strike="noStrike" cap="all" spc="-1">
                <a:solidFill>
                  <a:srgbClr val="00B0F0"/>
                </a:solidFill>
                <a:uFillTx/>
                <a:latin typeface="Times New Roman"/>
              </a:rPr>
              <a:t>Admin</a:t>
            </a:r>
            <a:endParaRPr lang="en-IN" sz="3200" b="0" strike="noStrike" spc="-1">
              <a:solidFill>
                <a:srgbClr val="000000"/>
              </a:solidFill>
              <a:latin typeface="Arial"/>
            </a:endParaRPr>
          </a:p>
        </p:txBody>
      </p:sp>
      <p:pic>
        <p:nvPicPr>
          <p:cNvPr id="137" name="Content Placeholder 7"/>
          <p:cNvPicPr/>
          <p:nvPr/>
        </p:nvPicPr>
        <p:blipFill>
          <a:blip r:embed="rId2"/>
          <a:stretch/>
        </p:blipFill>
        <p:spPr>
          <a:xfrm>
            <a:off x="390600" y="771840"/>
            <a:ext cx="11274120" cy="5561640"/>
          </a:xfrm>
          <a:prstGeom prst="rect">
            <a:avLst/>
          </a:prstGeom>
          <a:ln>
            <a:noFill/>
          </a:ln>
        </p:spPr>
      </p:pic>
      <p:sp>
        <p:nvSpPr>
          <p:cNvPr id="138" name="TextShape 2"/>
          <p:cNvSpPr txBox="1"/>
          <p:nvPr/>
        </p:nvSpPr>
        <p:spPr>
          <a:xfrm>
            <a:off x="9189360" y="6334560"/>
            <a:ext cx="1599840" cy="364680"/>
          </a:xfrm>
          <a:prstGeom prst="rect">
            <a:avLst/>
          </a:prstGeom>
          <a:noFill/>
          <a:ln>
            <a:noFill/>
          </a:ln>
        </p:spPr>
        <p:txBody>
          <a:bodyPr anchor="ctr">
            <a:noAutofit/>
          </a:bodyPr>
          <a:lstStyle/>
          <a:p>
            <a:pPr algn="r">
              <a:lnSpc>
                <a:spcPct val="100000"/>
              </a:lnSpc>
            </a:pPr>
            <a:fld id="{DA842873-EEB6-4FDD-8725-47CAA24DF639}" type="datetime1">
              <a:rPr lang="en-IN" sz="900" b="1" strike="noStrike" spc="-1">
                <a:solidFill>
                  <a:srgbClr val="BFBFBF"/>
                </a:solidFill>
                <a:latin typeface="Century Gothic"/>
                <a:ea typeface="Arial"/>
              </a:rPr>
              <a:t>26-05-2022</a:t>
            </a:fld>
            <a:endParaRPr lang="en-IN" sz="900" b="0" strike="noStrike" spc="-1">
              <a:latin typeface="Times New Roman"/>
            </a:endParaRPr>
          </a:p>
        </p:txBody>
      </p:sp>
      <p:sp>
        <p:nvSpPr>
          <p:cNvPr id="139" name="TextShape 3"/>
          <p:cNvSpPr txBox="1"/>
          <p:nvPr/>
        </p:nvSpPr>
        <p:spPr>
          <a:xfrm>
            <a:off x="111600" y="6413400"/>
            <a:ext cx="7543440" cy="364680"/>
          </a:xfrm>
          <a:prstGeom prst="rect">
            <a:avLst/>
          </a:prstGeom>
          <a:noFill/>
          <a:ln>
            <a:noFill/>
          </a:ln>
        </p:spPr>
        <p:txBody>
          <a:bodyPr anchor="ctr">
            <a:noAutofit/>
          </a:bodyPr>
          <a:lstStyle/>
          <a:p>
            <a:pPr>
              <a:lnSpc>
                <a:spcPct val="100000"/>
              </a:lnSpc>
            </a:pPr>
            <a:r>
              <a:rPr lang="en-US" sz="900" b="1" strike="noStrike" spc="-1">
                <a:solidFill>
                  <a:srgbClr val="BFBFBF"/>
                </a:solidFill>
                <a:latin typeface="Century Gothic"/>
                <a:ea typeface="Arial"/>
              </a:rPr>
              <a:t>DEPARTMENT OF COMPUTER SCIENCE AND ENGINEERING</a:t>
            </a:r>
            <a:endParaRPr lang="en-IN" sz="900" b="0" strike="noStrike" spc="-1">
              <a:latin typeface="Times New Roman"/>
            </a:endParaRPr>
          </a:p>
        </p:txBody>
      </p:sp>
      <p:sp>
        <p:nvSpPr>
          <p:cNvPr id="140" name="TextShape 4"/>
          <p:cNvSpPr txBox="1"/>
          <p:nvPr/>
        </p:nvSpPr>
        <p:spPr>
          <a:xfrm>
            <a:off x="10886760" y="6334560"/>
            <a:ext cx="550800" cy="364680"/>
          </a:xfrm>
          <a:prstGeom prst="rect">
            <a:avLst/>
          </a:prstGeom>
          <a:noFill/>
          <a:ln>
            <a:noFill/>
          </a:ln>
        </p:spPr>
        <p:txBody>
          <a:bodyPr anchor="ctr">
            <a:noAutofit/>
          </a:bodyPr>
          <a:lstStyle/>
          <a:p>
            <a:pPr algn="r">
              <a:lnSpc>
                <a:spcPct val="100000"/>
              </a:lnSpc>
            </a:pPr>
            <a:fld id="{FC114C7C-0112-4F41-991D-F9C6E52E9749}" type="slidenum">
              <a:rPr lang="en-IN" sz="900" b="1" strike="noStrike" spc="-1">
                <a:solidFill>
                  <a:srgbClr val="BFBFBF"/>
                </a:solidFill>
                <a:latin typeface="Century Gothic"/>
                <a:ea typeface="Arial"/>
              </a:rPr>
              <a:t>10</a:t>
            </a:fld>
            <a:endParaRPr lang="en-IN" sz="9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Shape 1"/>
          <p:cNvSpPr txBox="1"/>
          <p:nvPr/>
        </p:nvSpPr>
        <p:spPr>
          <a:xfrm>
            <a:off x="111600" y="79560"/>
            <a:ext cx="11704320" cy="691920"/>
          </a:xfrm>
          <a:prstGeom prst="rect">
            <a:avLst/>
          </a:prstGeom>
          <a:noFill/>
          <a:ln>
            <a:noFill/>
          </a:ln>
        </p:spPr>
        <p:txBody>
          <a:bodyPr anchor="ctr">
            <a:noAutofit/>
          </a:bodyPr>
          <a:lstStyle/>
          <a:p>
            <a:pPr algn="ctr">
              <a:lnSpc>
                <a:spcPct val="100000"/>
              </a:lnSpc>
            </a:pPr>
            <a:r>
              <a:rPr lang="en-IN" sz="3200" b="0" u="sng" strike="noStrike" cap="all" spc="-1">
                <a:solidFill>
                  <a:srgbClr val="00B0F0"/>
                </a:solidFill>
                <a:uFillTx/>
                <a:latin typeface="Times New Roman"/>
              </a:rPr>
              <a:t>admin</a:t>
            </a:r>
            <a:endParaRPr lang="en-IN" sz="3200" b="0" strike="noStrike" spc="-1">
              <a:solidFill>
                <a:srgbClr val="000000"/>
              </a:solidFill>
              <a:latin typeface="Arial"/>
            </a:endParaRPr>
          </a:p>
        </p:txBody>
      </p:sp>
      <p:pic>
        <p:nvPicPr>
          <p:cNvPr id="142" name="Content Placeholder 7"/>
          <p:cNvPicPr/>
          <p:nvPr/>
        </p:nvPicPr>
        <p:blipFill>
          <a:blip r:embed="rId2"/>
          <a:stretch/>
        </p:blipFill>
        <p:spPr>
          <a:xfrm>
            <a:off x="523800" y="771840"/>
            <a:ext cx="10732680" cy="5561640"/>
          </a:xfrm>
          <a:prstGeom prst="rect">
            <a:avLst/>
          </a:prstGeom>
          <a:ln>
            <a:noFill/>
          </a:ln>
        </p:spPr>
      </p:pic>
      <p:sp>
        <p:nvSpPr>
          <p:cNvPr id="143" name="TextShape 2"/>
          <p:cNvSpPr txBox="1"/>
          <p:nvPr/>
        </p:nvSpPr>
        <p:spPr>
          <a:xfrm>
            <a:off x="9189360" y="6334560"/>
            <a:ext cx="1599840" cy="364680"/>
          </a:xfrm>
          <a:prstGeom prst="rect">
            <a:avLst/>
          </a:prstGeom>
          <a:noFill/>
          <a:ln>
            <a:noFill/>
          </a:ln>
        </p:spPr>
        <p:txBody>
          <a:bodyPr anchor="ctr">
            <a:noAutofit/>
          </a:bodyPr>
          <a:lstStyle/>
          <a:p>
            <a:pPr algn="r">
              <a:lnSpc>
                <a:spcPct val="100000"/>
              </a:lnSpc>
            </a:pPr>
            <a:fld id="{867407C0-3237-4999-BD08-BB56F93AF5C8}" type="datetime1">
              <a:rPr lang="en-IN" sz="900" b="1" strike="noStrike" spc="-1">
                <a:solidFill>
                  <a:srgbClr val="BFBFBF"/>
                </a:solidFill>
                <a:latin typeface="Century Gothic"/>
                <a:ea typeface="Arial"/>
              </a:rPr>
              <a:t>26-05-2022</a:t>
            </a:fld>
            <a:endParaRPr lang="en-IN" sz="900" b="0" strike="noStrike" spc="-1">
              <a:latin typeface="Times New Roman"/>
            </a:endParaRPr>
          </a:p>
        </p:txBody>
      </p:sp>
      <p:sp>
        <p:nvSpPr>
          <p:cNvPr id="144" name="TextShape 3"/>
          <p:cNvSpPr txBox="1"/>
          <p:nvPr/>
        </p:nvSpPr>
        <p:spPr>
          <a:xfrm>
            <a:off x="111600" y="6413400"/>
            <a:ext cx="7543440" cy="364680"/>
          </a:xfrm>
          <a:prstGeom prst="rect">
            <a:avLst/>
          </a:prstGeom>
          <a:noFill/>
          <a:ln>
            <a:noFill/>
          </a:ln>
        </p:spPr>
        <p:txBody>
          <a:bodyPr anchor="ctr">
            <a:noAutofit/>
          </a:bodyPr>
          <a:lstStyle/>
          <a:p>
            <a:pPr>
              <a:lnSpc>
                <a:spcPct val="100000"/>
              </a:lnSpc>
            </a:pPr>
            <a:r>
              <a:rPr lang="en-US" sz="900" b="1" strike="noStrike" spc="-1">
                <a:solidFill>
                  <a:srgbClr val="BFBFBF"/>
                </a:solidFill>
                <a:latin typeface="Century Gothic"/>
                <a:ea typeface="Arial"/>
              </a:rPr>
              <a:t>DEPARTMENT OF COMPUTER SCIENCE AND ENGINEERING</a:t>
            </a:r>
            <a:endParaRPr lang="en-IN" sz="900" b="0" strike="noStrike" spc="-1">
              <a:latin typeface="Times New Roman"/>
            </a:endParaRPr>
          </a:p>
        </p:txBody>
      </p:sp>
      <p:sp>
        <p:nvSpPr>
          <p:cNvPr id="145" name="TextShape 4"/>
          <p:cNvSpPr txBox="1"/>
          <p:nvPr/>
        </p:nvSpPr>
        <p:spPr>
          <a:xfrm>
            <a:off x="10886760" y="6334560"/>
            <a:ext cx="550800" cy="364680"/>
          </a:xfrm>
          <a:prstGeom prst="rect">
            <a:avLst/>
          </a:prstGeom>
          <a:noFill/>
          <a:ln>
            <a:noFill/>
          </a:ln>
        </p:spPr>
        <p:txBody>
          <a:bodyPr anchor="ctr">
            <a:noAutofit/>
          </a:bodyPr>
          <a:lstStyle/>
          <a:p>
            <a:pPr algn="r">
              <a:lnSpc>
                <a:spcPct val="100000"/>
              </a:lnSpc>
            </a:pPr>
            <a:fld id="{2D906E5E-525E-4FD5-BD55-9809D3B2A008}" type="slidenum">
              <a:rPr lang="en-IN" sz="900" b="1" strike="noStrike" spc="-1">
                <a:solidFill>
                  <a:srgbClr val="BFBFBF"/>
                </a:solidFill>
                <a:latin typeface="Century Gothic"/>
                <a:ea typeface="Arial"/>
              </a:rPr>
              <a:t>11</a:t>
            </a:fld>
            <a:endParaRPr lang="en-IN" sz="9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TextShape 1"/>
          <p:cNvSpPr txBox="1"/>
          <p:nvPr/>
        </p:nvSpPr>
        <p:spPr>
          <a:xfrm>
            <a:off x="111600" y="97200"/>
            <a:ext cx="11899440" cy="691920"/>
          </a:xfrm>
          <a:prstGeom prst="rect">
            <a:avLst/>
          </a:prstGeom>
          <a:noFill/>
          <a:ln>
            <a:noFill/>
          </a:ln>
        </p:spPr>
        <p:txBody>
          <a:bodyPr anchor="ctr">
            <a:noAutofit/>
          </a:bodyPr>
          <a:lstStyle/>
          <a:p>
            <a:pPr algn="ctr">
              <a:lnSpc>
                <a:spcPct val="100000"/>
              </a:lnSpc>
            </a:pPr>
            <a:r>
              <a:rPr lang="en-US" sz="3200" b="0" u="sng" strike="noStrike" cap="all" spc="-1">
                <a:solidFill>
                  <a:srgbClr val="00B0F0"/>
                </a:solidFill>
                <a:uFillTx/>
                <a:latin typeface="Times New Roman"/>
              </a:rPr>
              <a:t>a</a:t>
            </a:r>
            <a:r>
              <a:rPr lang="en-IN" sz="3200" b="0" u="sng" strike="noStrike" cap="all" spc="-1">
                <a:solidFill>
                  <a:srgbClr val="00B0F0"/>
                </a:solidFill>
                <a:uFillTx/>
                <a:latin typeface="Times New Roman"/>
              </a:rPr>
              <a:t>dmin</a:t>
            </a:r>
            <a:endParaRPr lang="en-IN" sz="3200" b="0" strike="noStrike" spc="-1">
              <a:solidFill>
                <a:srgbClr val="000000"/>
              </a:solidFill>
              <a:latin typeface="Arial"/>
            </a:endParaRPr>
          </a:p>
        </p:txBody>
      </p:sp>
      <p:pic>
        <p:nvPicPr>
          <p:cNvPr id="147" name="Content Placeholder 7"/>
          <p:cNvPicPr/>
          <p:nvPr/>
        </p:nvPicPr>
        <p:blipFill>
          <a:blip r:embed="rId2"/>
          <a:stretch/>
        </p:blipFill>
        <p:spPr>
          <a:xfrm>
            <a:off x="829080" y="843120"/>
            <a:ext cx="10268640" cy="5490720"/>
          </a:xfrm>
          <a:prstGeom prst="rect">
            <a:avLst/>
          </a:prstGeom>
          <a:ln>
            <a:noFill/>
          </a:ln>
        </p:spPr>
      </p:pic>
      <p:sp>
        <p:nvSpPr>
          <p:cNvPr id="148" name="TextShape 2"/>
          <p:cNvSpPr txBox="1"/>
          <p:nvPr/>
        </p:nvSpPr>
        <p:spPr>
          <a:xfrm>
            <a:off x="9189360" y="6334560"/>
            <a:ext cx="1599840" cy="364680"/>
          </a:xfrm>
          <a:prstGeom prst="rect">
            <a:avLst/>
          </a:prstGeom>
          <a:noFill/>
          <a:ln>
            <a:noFill/>
          </a:ln>
        </p:spPr>
        <p:txBody>
          <a:bodyPr anchor="ctr">
            <a:noAutofit/>
          </a:bodyPr>
          <a:lstStyle/>
          <a:p>
            <a:pPr algn="r">
              <a:lnSpc>
                <a:spcPct val="100000"/>
              </a:lnSpc>
            </a:pPr>
            <a:fld id="{49913816-40E7-4359-B996-32A7269A6E8C}" type="datetime1">
              <a:rPr lang="en-IN" sz="900" b="1" strike="noStrike" spc="-1">
                <a:solidFill>
                  <a:srgbClr val="BFBFBF"/>
                </a:solidFill>
                <a:latin typeface="Century Gothic"/>
                <a:ea typeface="Arial"/>
              </a:rPr>
              <a:t>26-05-2022</a:t>
            </a:fld>
            <a:endParaRPr lang="en-IN" sz="900" b="0" strike="noStrike" spc="-1">
              <a:latin typeface="Times New Roman"/>
            </a:endParaRPr>
          </a:p>
        </p:txBody>
      </p:sp>
      <p:sp>
        <p:nvSpPr>
          <p:cNvPr id="149" name="TextShape 3"/>
          <p:cNvSpPr txBox="1"/>
          <p:nvPr/>
        </p:nvSpPr>
        <p:spPr>
          <a:xfrm>
            <a:off x="111600" y="6413400"/>
            <a:ext cx="7543440" cy="364680"/>
          </a:xfrm>
          <a:prstGeom prst="rect">
            <a:avLst/>
          </a:prstGeom>
          <a:noFill/>
          <a:ln>
            <a:noFill/>
          </a:ln>
        </p:spPr>
        <p:txBody>
          <a:bodyPr anchor="ctr">
            <a:noAutofit/>
          </a:bodyPr>
          <a:lstStyle/>
          <a:p>
            <a:pPr>
              <a:lnSpc>
                <a:spcPct val="100000"/>
              </a:lnSpc>
            </a:pPr>
            <a:r>
              <a:rPr lang="en-US" sz="900" b="1" strike="noStrike" spc="-1">
                <a:solidFill>
                  <a:srgbClr val="BFBFBF"/>
                </a:solidFill>
                <a:latin typeface="Century Gothic"/>
                <a:ea typeface="Arial"/>
              </a:rPr>
              <a:t>DEPARTMENT OF COMPUTER SCIENCE AND ENGINEERING</a:t>
            </a:r>
            <a:endParaRPr lang="en-IN" sz="900" b="0" strike="noStrike" spc="-1">
              <a:latin typeface="Times New Roman"/>
            </a:endParaRPr>
          </a:p>
        </p:txBody>
      </p:sp>
      <p:sp>
        <p:nvSpPr>
          <p:cNvPr id="150" name="TextShape 4"/>
          <p:cNvSpPr txBox="1"/>
          <p:nvPr/>
        </p:nvSpPr>
        <p:spPr>
          <a:xfrm>
            <a:off x="10886760" y="6334560"/>
            <a:ext cx="550800" cy="364680"/>
          </a:xfrm>
          <a:prstGeom prst="rect">
            <a:avLst/>
          </a:prstGeom>
          <a:noFill/>
          <a:ln>
            <a:noFill/>
          </a:ln>
        </p:spPr>
        <p:txBody>
          <a:bodyPr anchor="ctr">
            <a:noAutofit/>
          </a:bodyPr>
          <a:lstStyle/>
          <a:p>
            <a:pPr algn="r">
              <a:lnSpc>
                <a:spcPct val="100000"/>
              </a:lnSpc>
            </a:pPr>
            <a:fld id="{898C18D3-5AA6-4FDD-A85E-2B170D7D8FAB}" type="slidenum">
              <a:rPr lang="en-IN" sz="900" b="1" strike="noStrike" spc="-1">
                <a:solidFill>
                  <a:srgbClr val="BFBFBF"/>
                </a:solidFill>
                <a:latin typeface="Century Gothic"/>
                <a:ea typeface="Arial"/>
              </a:rPr>
              <a:t>12</a:t>
            </a:fld>
            <a:endParaRPr lang="en-IN" sz="9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extShape 1"/>
          <p:cNvSpPr txBox="1"/>
          <p:nvPr/>
        </p:nvSpPr>
        <p:spPr>
          <a:xfrm>
            <a:off x="111600" y="79560"/>
            <a:ext cx="11872800" cy="691920"/>
          </a:xfrm>
          <a:prstGeom prst="rect">
            <a:avLst/>
          </a:prstGeom>
          <a:noFill/>
          <a:ln>
            <a:noFill/>
          </a:ln>
        </p:spPr>
        <p:txBody>
          <a:bodyPr anchor="ctr">
            <a:noAutofit/>
          </a:bodyPr>
          <a:lstStyle/>
          <a:p>
            <a:pPr algn="ctr">
              <a:lnSpc>
                <a:spcPct val="100000"/>
              </a:lnSpc>
            </a:pPr>
            <a:r>
              <a:rPr lang="en-US" sz="3200" b="0" u="sng" strike="noStrike" cap="all" spc="-1">
                <a:solidFill>
                  <a:srgbClr val="00B0F0"/>
                </a:solidFill>
                <a:uFillTx/>
                <a:latin typeface="Times New Roman"/>
              </a:rPr>
              <a:t>a</a:t>
            </a:r>
            <a:r>
              <a:rPr lang="en-IN" sz="3200" b="0" u="sng" strike="noStrike" cap="all" spc="-1">
                <a:solidFill>
                  <a:srgbClr val="00B0F0"/>
                </a:solidFill>
                <a:uFillTx/>
                <a:latin typeface="Times New Roman"/>
              </a:rPr>
              <a:t>dmin</a:t>
            </a:r>
            <a:endParaRPr lang="en-IN" sz="3200" b="0" strike="noStrike" spc="-1">
              <a:solidFill>
                <a:srgbClr val="000000"/>
              </a:solidFill>
              <a:latin typeface="Arial"/>
            </a:endParaRPr>
          </a:p>
        </p:txBody>
      </p:sp>
      <p:sp>
        <p:nvSpPr>
          <p:cNvPr id="152" name="TextShape 2"/>
          <p:cNvSpPr txBox="1"/>
          <p:nvPr/>
        </p:nvSpPr>
        <p:spPr>
          <a:xfrm>
            <a:off x="9189360" y="6334560"/>
            <a:ext cx="1599840" cy="364680"/>
          </a:xfrm>
          <a:prstGeom prst="rect">
            <a:avLst/>
          </a:prstGeom>
          <a:noFill/>
          <a:ln>
            <a:noFill/>
          </a:ln>
        </p:spPr>
        <p:txBody>
          <a:bodyPr anchor="ctr">
            <a:noAutofit/>
          </a:bodyPr>
          <a:lstStyle/>
          <a:p>
            <a:pPr algn="r">
              <a:lnSpc>
                <a:spcPct val="100000"/>
              </a:lnSpc>
            </a:pPr>
            <a:fld id="{57F9F552-5BCE-4BCC-9276-5C53D8E55B0D}" type="datetime1">
              <a:rPr lang="en-IN" sz="900" b="1" strike="noStrike" spc="-1">
                <a:solidFill>
                  <a:srgbClr val="BFBFBF"/>
                </a:solidFill>
                <a:latin typeface="Century Gothic"/>
                <a:ea typeface="Arial"/>
              </a:rPr>
              <a:t>26-05-2022</a:t>
            </a:fld>
            <a:endParaRPr lang="en-IN" sz="900" b="0" strike="noStrike" spc="-1">
              <a:latin typeface="Times New Roman"/>
            </a:endParaRPr>
          </a:p>
        </p:txBody>
      </p:sp>
      <p:sp>
        <p:nvSpPr>
          <p:cNvPr id="153" name="TextShape 3"/>
          <p:cNvSpPr txBox="1"/>
          <p:nvPr/>
        </p:nvSpPr>
        <p:spPr>
          <a:xfrm>
            <a:off x="111600" y="6413400"/>
            <a:ext cx="7543440" cy="364680"/>
          </a:xfrm>
          <a:prstGeom prst="rect">
            <a:avLst/>
          </a:prstGeom>
          <a:noFill/>
          <a:ln>
            <a:noFill/>
          </a:ln>
        </p:spPr>
        <p:txBody>
          <a:bodyPr anchor="ctr">
            <a:noAutofit/>
          </a:bodyPr>
          <a:lstStyle/>
          <a:p>
            <a:pPr>
              <a:lnSpc>
                <a:spcPct val="100000"/>
              </a:lnSpc>
            </a:pPr>
            <a:r>
              <a:rPr lang="en-US" sz="900" b="1" strike="noStrike" spc="-1">
                <a:solidFill>
                  <a:srgbClr val="BFBFBF"/>
                </a:solidFill>
                <a:latin typeface="Century Gothic"/>
                <a:ea typeface="Arial"/>
              </a:rPr>
              <a:t>DEPARTMENT OF COMPUTER SCIENCE AND ENGINEERING</a:t>
            </a:r>
            <a:endParaRPr lang="en-IN" sz="900" b="0" strike="noStrike" spc="-1">
              <a:latin typeface="Times New Roman"/>
            </a:endParaRPr>
          </a:p>
        </p:txBody>
      </p:sp>
      <p:sp>
        <p:nvSpPr>
          <p:cNvPr id="154" name="TextShape 4"/>
          <p:cNvSpPr txBox="1"/>
          <p:nvPr/>
        </p:nvSpPr>
        <p:spPr>
          <a:xfrm>
            <a:off x="10886760" y="6334560"/>
            <a:ext cx="550800" cy="364680"/>
          </a:xfrm>
          <a:prstGeom prst="rect">
            <a:avLst/>
          </a:prstGeom>
          <a:noFill/>
          <a:ln>
            <a:noFill/>
          </a:ln>
        </p:spPr>
        <p:txBody>
          <a:bodyPr anchor="ctr">
            <a:noAutofit/>
          </a:bodyPr>
          <a:lstStyle/>
          <a:p>
            <a:pPr algn="r">
              <a:lnSpc>
                <a:spcPct val="100000"/>
              </a:lnSpc>
            </a:pPr>
            <a:fld id="{B3F541B1-FC51-4FBC-A1F6-8E4A10C99447}" type="slidenum">
              <a:rPr lang="en-IN" sz="900" b="1" strike="noStrike" spc="-1">
                <a:solidFill>
                  <a:srgbClr val="BFBFBF"/>
                </a:solidFill>
                <a:latin typeface="Century Gothic"/>
                <a:ea typeface="Arial"/>
              </a:rPr>
              <a:t>13</a:t>
            </a:fld>
            <a:endParaRPr lang="en-IN" sz="900" b="0" strike="noStrike" spc="-1">
              <a:latin typeface="Times New Roman"/>
            </a:endParaRPr>
          </a:p>
        </p:txBody>
      </p:sp>
      <p:pic>
        <p:nvPicPr>
          <p:cNvPr id="155" name="Content Placeholder 7"/>
          <p:cNvPicPr/>
          <p:nvPr/>
        </p:nvPicPr>
        <p:blipFill>
          <a:blip r:embed="rId2"/>
          <a:stretch/>
        </p:blipFill>
        <p:spPr>
          <a:xfrm>
            <a:off x="807840" y="771840"/>
            <a:ext cx="10333080" cy="556200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TextShape 1"/>
          <p:cNvSpPr txBox="1"/>
          <p:nvPr/>
        </p:nvSpPr>
        <p:spPr>
          <a:xfrm>
            <a:off x="111600" y="79560"/>
            <a:ext cx="11659680" cy="470520"/>
          </a:xfrm>
          <a:prstGeom prst="rect">
            <a:avLst/>
          </a:prstGeom>
          <a:noFill/>
          <a:ln>
            <a:noFill/>
          </a:ln>
        </p:spPr>
        <p:txBody>
          <a:bodyPr anchor="ctr">
            <a:normAutofit fontScale="83500" lnSpcReduction="10000"/>
          </a:bodyPr>
          <a:lstStyle/>
          <a:p>
            <a:pPr algn="ctr">
              <a:lnSpc>
                <a:spcPct val="100000"/>
              </a:lnSpc>
            </a:pPr>
            <a:r>
              <a:rPr lang="en-US" sz="3200" b="0" u="sng" strike="noStrike" cap="all" spc="-1">
                <a:solidFill>
                  <a:srgbClr val="00B0F0"/>
                </a:solidFill>
                <a:uFillTx/>
                <a:latin typeface="Times New Roman"/>
              </a:rPr>
              <a:t>doctor</a:t>
            </a:r>
            <a:endParaRPr lang="en-IN" sz="3200" b="0" strike="noStrike" spc="-1">
              <a:solidFill>
                <a:srgbClr val="000000"/>
              </a:solidFill>
              <a:latin typeface="Arial"/>
            </a:endParaRPr>
          </a:p>
        </p:txBody>
      </p:sp>
      <p:sp>
        <p:nvSpPr>
          <p:cNvPr id="157" name="TextShape 2"/>
          <p:cNvSpPr txBox="1"/>
          <p:nvPr/>
        </p:nvSpPr>
        <p:spPr>
          <a:xfrm>
            <a:off x="9189360" y="6334560"/>
            <a:ext cx="1599840" cy="364680"/>
          </a:xfrm>
          <a:prstGeom prst="rect">
            <a:avLst/>
          </a:prstGeom>
          <a:noFill/>
          <a:ln>
            <a:noFill/>
          </a:ln>
        </p:spPr>
        <p:txBody>
          <a:bodyPr anchor="ctr">
            <a:noAutofit/>
          </a:bodyPr>
          <a:lstStyle/>
          <a:p>
            <a:pPr algn="r">
              <a:lnSpc>
                <a:spcPct val="100000"/>
              </a:lnSpc>
            </a:pPr>
            <a:fld id="{1341BC0E-855A-4771-9B98-4E8A1A0AD11F}" type="datetime1">
              <a:rPr lang="en-IN" sz="900" b="1" strike="noStrike" spc="-1">
                <a:solidFill>
                  <a:srgbClr val="BFBFBF"/>
                </a:solidFill>
                <a:latin typeface="Century Gothic"/>
                <a:ea typeface="Arial"/>
              </a:rPr>
              <a:t>26-05-2022</a:t>
            </a:fld>
            <a:endParaRPr lang="en-IN" sz="900" b="0" strike="noStrike" spc="-1">
              <a:latin typeface="Times New Roman"/>
            </a:endParaRPr>
          </a:p>
        </p:txBody>
      </p:sp>
      <p:sp>
        <p:nvSpPr>
          <p:cNvPr id="158" name="TextShape 3"/>
          <p:cNvSpPr txBox="1"/>
          <p:nvPr/>
        </p:nvSpPr>
        <p:spPr>
          <a:xfrm>
            <a:off x="111600" y="6413400"/>
            <a:ext cx="7543440" cy="364680"/>
          </a:xfrm>
          <a:prstGeom prst="rect">
            <a:avLst/>
          </a:prstGeom>
          <a:noFill/>
          <a:ln>
            <a:noFill/>
          </a:ln>
        </p:spPr>
        <p:txBody>
          <a:bodyPr anchor="ctr">
            <a:noAutofit/>
          </a:bodyPr>
          <a:lstStyle/>
          <a:p>
            <a:pPr>
              <a:lnSpc>
                <a:spcPct val="100000"/>
              </a:lnSpc>
            </a:pPr>
            <a:r>
              <a:rPr lang="en-US" sz="900" b="1" strike="noStrike" spc="-1">
                <a:solidFill>
                  <a:srgbClr val="BFBFBF"/>
                </a:solidFill>
                <a:latin typeface="Century Gothic"/>
                <a:ea typeface="Arial"/>
              </a:rPr>
              <a:t>DEPARTMENT OF COMPUTER SCIENCE AND ENGINEERING</a:t>
            </a:r>
            <a:endParaRPr lang="en-IN" sz="900" b="0" strike="noStrike" spc="-1">
              <a:latin typeface="Times New Roman"/>
            </a:endParaRPr>
          </a:p>
        </p:txBody>
      </p:sp>
      <p:sp>
        <p:nvSpPr>
          <p:cNvPr id="159" name="TextShape 4"/>
          <p:cNvSpPr txBox="1"/>
          <p:nvPr/>
        </p:nvSpPr>
        <p:spPr>
          <a:xfrm>
            <a:off x="10886760" y="6334560"/>
            <a:ext cx="550800" cy="364680"/>
          </a:xfrm>
          <a:prstGeom prst="rect">
            <a:avLst/>
          </a:prstGeom>
          <a:noFill/>
          <a:ln>
            <a:noFill/>
          </a:ln>
        </p:spPr>
        <p:txBody>
          <a:bodyPr anchor="ctr">
            <a:noAutofit/>
          </a:bodyPr>
          <a:lstStyle/>
          <a:p>
            <a:pPr algn="r">
              <a:lnSpc>
                <a:spcPct val="100000"/>
              </a:lnSpc>
            </a:pPr>
            <a:fld id="{54EC8DE5-42DE-436D-B130-C554B1785620}" type="slidenum">
              <a:rPr lang="en-IN" sz="900" b="1" strike="noStrike" spc="-1">
                <a:solidFill>
                  <a:srgbClr val="BFBFBF"/>
                </a:solidFill>
                <a:latin typeface="Century Gothic"/>
                <a:ea typeface="Arial"/>
              </a:rPr>
              <a:t>14</a:t>
            </a:fld>
            <a:endParaRPr lang="en-IN" sz="900" b="0" strike="noStrike" spc="-1">
              <a:latin typeface="Times New Roman"/>
            </a:endParaRPr>
          </a:p>
        </p:txBody>
      </p:sp>
      <p:pic>
        <p:nvPicPr>
          <p:cNvPr id="160" name="Content Placeholder 9"/>
          <p:cNvPicPr/>
          <p:nvPr/>
        </p:nvPicPr>
        <p:blipFill>
          <a:blip r:embed="rId2"/>
          <a:stretch/>
        </p:blipFill>
        <p:spPr>
          <a:xfrm>
            <a:off x="420120" y="550440"/>
            <a:ext cx="11351160" cy="564516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extShape 1"/>
          <p:cNvSpPr txBox="1"/>
          <p:nvPr/>
        </p:nvSpPr>
        <p:spPr>
          <a:xfrm>
            <a:off x="111600" y="79560"/>
            <a:ext cx="11659680" cy="691920"/>
          </a:xfrm>
          <a:prstGeom prst="rect">
            <a:avLst/>
          </a:prstGeom>
          <a:noFill/>
          <a:ln>
            <a:noFill/>
          </a:ln>
        </p:spPr>
        <p:txBody>
          <a:bodyPr anchor="ctr">
            <a:noAutofit/>
          </a:bodyPr>
          <a:lstStyle/>
          <a:p>
            <a:pPr algn="ctr">
              <a:lnSpc>
                <a:spcPct val="100000"/>
              </a:lnSpc>
            </a:pPr>
            <a:r>
              <a:rPr lang="en-US" sz="3200" b="0" u="sng" strike="noStrike" cap="all" spc="-1">
                <a:solidFill>
                  <a:srgbClr val="00B0F0"/>
                </a:solidFill>
                <a:uFillTx/>
                <a:latin typeface="Times New Roman"/>
              </a:rPr>
              <a:t>doctor</a:t>
            </a:r>
            <a:endParaRPr lang="en-IN" sz="3200" b="0" strike="noStrike" spc="-1">
              <a:solidFill>
                <a:srgbClr val="000000"/>
              </a:solidFill>
              <a:latin typeface="Arial"/>
            </a:endParaRPr>
          </a:p>
        </p:txBody>
      </p:sp>
      <p:sp>
        <p:nvSpPr>
          <p:cNvPr id="162" name="TextShape 2"/>
          <p:cNvSpPr txBox="1"/>
          <p:nvPr/>
        </p:nvSpPr>
        <p:spPr>
          <a:xfrm>
            <a:off x="9189360" y="6334560"/>
            <a:ext cx="1599840" cy="364680"/>
          </a:xfrm>
          <a:prstGeom prst="rect">
            <a:avLst/>
          </a:prstGeom>
          <a:noFill/>
          <a:ln>
            <a:noFill/>
          </a:ln>
        </p:spPr>
        <p:txBody>
          <a:bodyPr anchor="ctr">
            <a:noAutofit/>
          </a:bodyPr>
          <a:lstStyle/>
          <a:p>
            <a:pPr algn="r">
              <a:lnSpc>
                <a:spcPct val="100000"/>
              </a:lnSpc>
            </a:pPr>
            <a:fld id="{10E0194D-633C-4985-9C83-0D42B0ABFB1A}" type="datetime1">
              <a:rPr lang="en-IN" sz="900" b="1" strike="noStrike" spc="-1">
                <a:solidFill>
                  <a:srgbClr val="BFBFBF"/>
                </a:solidFill>
                <a:latin typeface="Century Gothic"/>
                <a:ea typeface="Arial"/>
              </a:rPr>
              <a:t>26-05-2022</a:t>
            </a:fld>
            <a:endParaRPr lang="en-IN" sz="900" b="0" strike="noStrike" spc="-1">
              <a:latin typeface="Times New Roman"/>
            </a:endParaRPr>
          </a:p>
        </p:txBody>
      </p:sp>
      <p:sp>
        <p:nvSpPr>
          <p:cNvPr id="163" name="TextShape 3"/>
          <p:cNvSpPr txBox="1"/>
          <p:nvPr/>
        </p:nvSpPr>
        <p:spPr>
          <a:xfrm>
            <a:off x="111600" y="6413400"/>
            <a:ext cx="7543440" cy="364680"/>
          </a:xfrm>
          <a:prstGeom prst="rect">
            <a:avLst/>
          </a:prstGeom>
          <a:noFill/>
          <a:ln>
            <a:noFill/>
          </a:ln>
        </p:spPr>
        <p:txBody>
          <a:bodyPr anchor="ctr">
            <a:noAutofit/>
          </a:bodyPr>
          <a:lstStyle/>
          <a:p>
            <a:pPr>
              <a:lnSpc>
                <a:spcPct val="100000"/>
              </a:lnSpc>
            </a:pPr>
            <a:r>
              <a:rPr lang="en-US" sz="900" b="1" strike="noStrike" spc="-1">
                <a:solidFill>
                  <a:srgbClr val="BFBFBF"/>
                </a:solidFill>
                <a:latin typeface="Century Gothic"/>
                <a:ea typeface="Arial"/>
              </a:rPr>
              <a:t>DEPARTMENT OF COMPUTER SCIENCE AND ENGINEERING</a:t>
            </a:r>
            <a:endParaRPr lang="en-IN" sz="900" b="0" strike="noStrike" spc="-1">
              <a:latin typeface="Times New Roman"/>
            </a:endParaRPr>
          </a:p>
        </p:txBody>
      </p:sp>
      <p:sp>
        <p:nvSpPr>
          <p:cNvPr id="164" name="TextShape 4"/>
          <p:cNvSpPr txBox="1"/>
          <p:nvPr/>
        </p:nvSpPr>
        <p:spPr>
          <a:xfrm>
            <a:off x="10886760" y="6334560"/>
            <a:ext cx="550800" cy="364680"/>
          </a:xfrm>
          <a:prstGeom prst="rect">
            <a:avLst/>
          </a:prstGeom>
          <a:noFill/>
          <a:ln>
            <a:noFill/>
          </a:ln>
        </p:spPr>
        <p:txBody>
          <a:bodyPr anchor="ctr">
            <a:noAutofit/>
          </a:bodyPr>
          <a:lstStyle/>
          <a:p>
            <a:pPr algn="r">
              <a:lnSpc>
                <a:spcPct val="100000"/>
              </a:lnSpc>
            </a:pPr>
            <a:fld id="{9F85C67C-9874-4D5B-8B22-72A2CD4D91A6}" type="slidenum">
              <a:rPr lang="en-IN" sz="900" b="1" strike="noStrike" spc="-1">
                <a:solidFill>
                  <a:srgbClr val="BFBFBF"/>
                </a:solidFill>
                <a:latin typeface="Century Gothic"/>
                <a:ea typeface="Arial"/>
              </a:rPr>
              <a:t>15</a:t>
            </a:fld>
            <a:endParaRPr lang="en-IN" sz="900" b="0" strike="noStrike" spc="-1">
              <a:latin typeface="Times New Roman"/>
            </a:endParaRPr>
          </a:p>
        </p:txBody>
      </p:sp>
      <p:pic>
        <p:nvPicPr>
          <p:cNvPr id="165" name="Content Placeholder 7"/>
          <p:cNvPicPr/>
          <p:nvPr/>
        </p:nvPicPr>
        <p:blipFill>
          <a:blip r:embed="rId2"/>
          <a:stretch/>
        </p:blipFill>
        <p:spPr>
          <a:xfrm>
            <a:off x="1003680" y="870120"/>
            <a:ext cx="9986040" cy="532584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TextShape 1"/>
          <p:cNvSpPr txBox="1"/>
          <p:nvPr/>
        </p:nvSpPr>
        <p:spPr>
          <a:xfrm>
            <a:off x="111600" y="79560"/>
            <a:ext cx="11659680" cy="461520"/>
          </a:xfrm>
          <a:prstGeom prst="rect">
            <a:avLst/>
          </a:prstGeom>
          <a:noFill/>
          <a:ln>
            <a:noFill/>
          </a:ln>
        </p:spPr>
        <p:txBody>
          <a:bodyPr anchor="ctr">
            <a:normAutofit fontScale="80500" lnSpcReduction="10000"/>
          </a:bodyPr>
          <a:lstStyle/>
          <a:p>
            <a:pPr algn="ctr">
              <a:lnSpc>
                <a:spcPct val="100000"/>
              </a:lnSpc>
            </a:pPr>
            <a:r>
              <a:rPr lang="en-US" sz="3200" b="0" u="sng" strike="noStrike" cap="all" spc="-1">
                <a:solidFill>
                  <a:srgbClr val="00B0F0"/>
                </a:solidFill>
                <a:uFillTx/>
                <a:latin typeface="Times New Roman"/>
              </a:rPr>
              <a:t>doctor</a:t>
            </a:r>
            <a:endParaRPr lang="en-IN" sz="3200" b="0" strike="noStrike" spc="-1">
              <a:solidFill>
                <a:srgbClr val="000000"/>
              </a:solidFill>
              <a:latin typeface="Arial"/>
            </a:endParaRPr>
          </a:p>
        </p:txBody>
      </p:sp>
      <p:sp>
        <p:nvSpPr>
          <p:cNvPr id="167" name="TextShape 2"/>
          <p:cNvSpPr txBox="1"/>
          <p:nvPr/>
        </p:nvSpPr>
        <p:spPr>
          <a:xfrm>
            <a:off x="9189360" y="6334560"/>
            <a:ext cx="1599840" cy="364680"/>
          </a:xfrm>
          <a:prstGeom prst="rect">
            <a:avLst/>
          </a:prstGeom>
          <a:noFill/>
          <a:ln>
            <a:noFill/>
          </a:ln>
        </p:spPr>
        <p:txBody>
          <a:bodyPr anchor="ctr">
            <a:noAutofit/>
          </a:bodyPr>
          <a:lstStyle/>
          <a:p>
            <a:pPr algn="r">
              <a:lnSpc>
                <a:spcPct val="100000"/>
              </a:lnSpc>
            </a:pPr>
            <a:fld id="{477AD8FE-E7DC-465E-8250-9FF9D6D5DD69}" type="datetime1">
              <a:rPr lang="en-IN" sz="900" b="1" strike="noStrike" spc="-1">
                <a:solidFill>
                  <a:srgbClr val="BFBFBF"/>
                </a:solidFill>
                <a:latin typeface="Century Gothic"/>
                <a:ea typeface="Arial"/>
              </a:rPr>
              <a:t>26-05-2022</a:t>
            </a:fld>
            <a:endParaRPr lang="en-IN" sz="900" b="0" strike="noStrike" spc="-1">
              <a:latin typeface="Times New Roman"/>
            </a:endParaRPr>
          </a:p>
        </p:txBody>
      </p:sp>
      <p:sp>
        <p:nvSpPr>
          <p:cNvPr id="168" name="TextShape 3"/>
          <p:cNvSpPr txBox="1"/>
          <p:nvPr/>
        </p:nvSpPr>
        <p:spPr>
          <a:xfrm>
            <a:off x="111600" y="6413400"/>
            <a:ext cx="7543440" cy="364680"/>
          </a:xfrm>
          <a:prstGeom prst="rect">
            <a:avLst/>
          </a:prstGeom>
          <a:noFill/>
          <a:ln>
            <a:noFill/>
          </a:ln>
        </p:spPr>
        <p:txBody>
          <a:bodyPr anchor="ctr">
            <a:noAutofit/>
          </a:bodyPr>
          <a:lstStyle/>
          <a:p>
            <a:pPr>
              <a:lnSpc>
                <a:spcPct val="100000"/>
              </a:lnSpc>
            </a:pPr>
            <a:r>
              <a:rPr lang="en-US" sz="900" b="1" strike="noStrike" spc="-1">
                <a:solidFill>
                  <a:srgbClr val="BFBFBF"/>
                </a:solidFill>
                <a:latin typeface="Century Gothic"/>
                <a:ea typeface="Arial"/>
              </a:rPr>
              <a:t>DEPARTMENT OF COMPUTER SCIENCE AND ENGINEERING</a:t>
            </a:r>
            <a:endParaRPr lang="en-IN" sz="900" b="0" strike="noStrike" spc="-1">
              <a:latin typeface="Times New Roman"/>
            </a:endParaRPr>
          </a:p>
        </p:txBody>
      </p:sp>
      <p:sp>
        <p:nvSpPr>
          <p:cNvPr id="169" name="TextShape 4"/>
          <p:cNvSpPr txBox="1"/>
          <p:nvPr/>
        </p:nvSpPr>
        <p:spPr>
          <a:xfrm>
            <a:off x="10886760" y="6334560"/>
            <a:ext cx="550800" cy="364680"/>
          </a:xfrm>
          <a:prstGeom prst="rect">
            <a:avLst/>
          </a:prstGeom>
          <a:noFill/>
          <a:ln>
            <a:noFill/>
          </a:ln>
        </p:spPr>
        <p:txBody>
          <a:bodyPr anchor="ctr">
            <a:noAutofit/>
          </a:bodyPr>
          <a:lstStyle/>
          <a:p>
            <a:pPr algn="r">
              <a:lnSpc>
                <a:spcPct val="100000"/>
              </a:lnSpc>
            </a:pPr>
            <a:fld id="{CFA4F6F7-0004-4182-8762-D2BF27C1F24B}" type="slidenum">
              <a:rPr lang="en-IN" sz="900" b="1" strike="noStrike" spc="-1">
                <a:solidFill>
                  <a:srgbClr val="BFBFBF"/>
                </a:solidFill>
                <a:latin typeface="Century Gothic"/>
                <a:ea typeface="Arial"/>
              </a:rPr>
              <a:t>16</a:t>
            </a:fld>
            <a:endParaRPr lang="en-IN" sz="900" b="0" strike="noStrike" spc="-1">
              <a:latin typeface="Times New Roman"/>
            </a:endParaRPr>
          </a:p>
        </p:txBody>
      </p:sp>
      <p:pic>
        <p:nvPicPr>
          <p:cNvPr id="170" name="Content Placeholder 7"/>
          <p:cNvPicPr/>
          <p:nvPr/>
        </p:nvPicPr>
        <p:blipFill>
          <a:blip r:embed="rId2"/>
          <a:stretch/>
        </p:blipFill>
        <p:spPr>
          <a:xfrm>
            <a:off x="266400" y="603720"/>
            <a:ext cx="11593800" cy="559188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111600" y="79560"/>
            <a:ext cx="11659680" cy="691920"/>
          </a:xfrm>
          <a:prstGeom prst="rect">
            <a:avLst/>
          </a:prstGeom>
          <a:noFill/>
          <a:ln>
            <a:noFill/>
          </a:ln>
        </p:spPr>
        <p:txBody>
          <a:bodyPr anchor="ctr">
            <a:noAutofit/>
          </a:bodyPr>
          <a:lstStyle/>
          <a:p>
            <a:pPr algn="ctr">
              <a:lnSpc>
                <a:spcPct val="100000"/>
              </a:lnSpc>
            </a:pPr>
            <a:r>
              <a:rPr lang="en-US" sz="3200" b="0" u="sng" strike="noStrike" cap="all" spc="-1">
                <a:solidFill>
                  <a:srgbClr val="00B0F0"/>
                </a:solidFill>
                <a:uFillTx/>
                <a:latin typeface="Times New Roman"/>
              </a:rPr>
              <a:t>doctor</a:t>
            </a:r>
            <a:endParaRPr lang="en-IN" sz="3200" b="0" strike="noStrike" spc="-1">
              <a:solidFill>
                <a:srgbClr val="000000"/>
              </a:solidFill>
              <a:latin typeface="Arial"/>
            </a:endParaRPr>
          </a:p>
        </p:txBody>
      </p:sp>
      <p:sp>
        <p:nvSpPr>
          <p:cNvPr id="172" name="TextShape 2"/>
          <p:cNvSpPr txBox="1"/>
          <p:nvPr/>
        </p:nvSpPr>
        <p:spPr>
          <a:xfrm>
            <a:off x="9189360" y="6334560"/>
            <a:ext cx="1599840" cy="364680"/>
          </a:xfrm>
          <a:prstGeom prst="rect">
            <a:avLst/>
          </a:prstGeom>
          <a:noFill/>
          <a:ln>
            <a:noFill/>
          </a:ln>
        </p:spPr>
        <p:txBody>
          <a:bodyPr anchor="ctr">
            <a:noAutofit/>
          </a:bodyPr>
          <a:lstStyle/>
          <a:p>
            <a:pPr algn="r">
              <a:lnSpc>
                <a:spcPct val="100000"/>
              </a:lnSpc>
            </a:pPr>
            <a:fld id="{2173D245-2F5A-4A78-A99A-88C7A7E64026}" type="datetime1">
              <a:rPr lang="en-IN" sz="900" b="1" strike="noStrike" spc="-1">
                <a:solidFill>
                  <a:srgbClr val="BFBFBF"/>
                </a:solidFill>
                <a:latin typeface="Century Gothic"/>
                <a:ea typeface="Arial"/>
              </a:rPr>
              <a:t>26-05-2022</a:t>
            </a:fld>
            <a:endParaRPr lang="en-IN" sz="900" b="0" strike="noStrike" spc="-1">
              <a:latin typeface="Times New Roman"/>
            </a:endParaRPr>
          </a:p>
        </p:txBody>
      </p:sp>
      <p:sp>
        <p:nvSpPr>
          <p:cNvPr id="173" name="TextShape 3"/>
          <p:cNvSpPr txBox="1"/>
          <p:nvPr/>
        </p:nvSpPr>
        <p:spPr>
          <a:xfrm>
            <a:off x="111600" y="6413400"/>
            <a:ext cx="7543440" cy="364680"/>
          </a:xfrm>
          <a:prstGeom prst="rect">
            <a:avLst/>
          </a:prstGeom>
          <a:noFill/>
          <a:ln>
            <a:noFill/>
          </a:ln>
        </p:spPr>
        <p:txBody>
          <a:bodyPr anchor="ctr">
            <a:noAutofit/>
          </a:bodyPr>
          <a:lstStyle/>
          <a:p>
            <a:pPr>
              <a:lnSpc>
                <a:spcPct val="100000"/>
              </a:lnSpc>
            </a:pPr>
            <a:r>
              <a:rPr lang="en-US" sz="900" b="1" strike="noStrike" spc="-1">
                <a:solidFill>
                  <a:srgbClr val="BFBFBF"/>
                </a:solidFill>
                <a:latin typeface="Century Gothic"/>
                <a:ea typeface="Arial"/>
              </a:rPr>
              <a:t>DEPARTMENT OF COMPUTER SCIENCE AND ENGINEERING</a:t>
            </a:r>
            <a:endParaRPr lang="en-IN" sz="900" b="0" strike="noStrike" spc="-1">
              <a:latin typeface="Times New Roman"/>
            </a:endParaRPr>
          </a:p>
        </p:txBody>
      </p:sp>
      <p:sp>
        <p:nvSpPr>
          <p:cNvPr id="174" name="TextShape 4"/>
          <p:cNvSpPr txBox="1"/>
          <p:nvPr/>
        </p:nvSpPr>
        <p:spPr>
          <a:xfrm>
            <a:off x="10886760" y="6334560"/>
            <a:ext cx="550800" cy="364680"/>
          </a:xfrm>
          <a:prstGeom prst="rect">
            <a:avLst/>
          </a:prstGeom>
          <a:noFill/>
          <a:ln>
            <a:noFill/>
          </a:ln>
        </p:spPr>
        <p:txBody>
          <a:bodyPr anchor="ctr">
            <a:noAutofit/>
          </a:bodyPr>
          <a:lstStyle/>
          <a:p>
            <a:pPr algn="r">
              <a:lnSpc>
                <a:spcPct val="100000"/>
              </a:lnSpc>
            </a:pPr>
            <a:fld id="{24F1DBCD-EADC-4E6E-92E3-FB9B9399670B}" type="slidenum">
              <a:rPr lang="en-IN" sz="900" b="1" strike="noStrike" spc="-1">
                <a:solidFill>
                  <a:srgbClr val="BFBFBF"/>
                </a:solidFill>
                <a:latin typeface="Century Gothic"/>
                <a:ea typeface="Arial"/>
              </a:rPr>
              <a:t>17</a:t>
            </a:fld>
            <a:endParaRPr lang="en-IN" sz="900" b="0" strike="noStrike" spc="-1">
              <a:latin typeface="Times New Roman"/>
            </a:endParaRPr>
          </a:p>
        </p:txBody>
      </p:sp>
      <p:pic>
        <p:nvPicPr>
          <p:cNvPr id="175" name="Content Placeholder 7"/>
          <p:cNvPicPr/>
          <p:nvPr/>
        </p:nvPicPr>
        <p:blipFill>
          <a:blip r:embed="rId2"/>
          <a:stretch/>
        </p:blipFill>
        <p:spPr>
          <a:xfrm>
            <a:off x="1003680" y="870120"/>
            <a:ext cx="9986040" cy="532584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TextShape 1"/>
          <p:cNvSpPr txBox="1"/>
          <p:nvPr/>
        </p:nvSpPr>
        <p:spPr>
          <a:xfrm>
            <a:off x="111600" y="79560"/>
            <a:ext cx="11659680" cy="691920"/>
          </a:xfrm>
          <a:prstGeom prst="rect">
            <a:avLst/>
          </a:prstGeom>
          <a:noFill/>
          <a:ln>
            <a:noFill/>
          </a:ln>
        </p:spPr>
        <p:txBody>
          <a:bodyPr anchor="ctr">
            <a:noAutofit/>
          </a:bodyPr>
          <a:lstStyle/>
          <a:p>
            <a:pPr algn="ctr">
              <a:lnSpc>
                <a:spcPct val="100000"/>
              </a:lnSpc>
            </a:pPr>
            <a:r>
              <a:rPr lang="en-US" sz="3200" b="0" u="sng" strike="noStrike" cap="all" spc="-1">
                <a:solidFill>
                  <a:srgbClr val="00B0F0"/>
                </a:solidFill>
                <a:uFillTx/>
                <a:latin typeface="Times New Roman"/>
              </a:rPr>
              <a:t>doctor</a:t>
            </a:r>
            <a:endParaRPr lang="en-IN" sz="3200" b="0" strike="noStrike" spc="-1">
              <a:solidFill>
                <a:srgbClr val="000000"/>
              </a:solidFill>
              <a:latin typeface="Arial"/>
            </a:endParaRPr>
          </a:p>
        </p:txBody>
      </p:sp>
      <p:sp>
        <p:nvSpPr>
          <p:cNvPr id="177" name="TextShape 2"/>
          <p:cNvSpPr txBox="1"/>
          <p:nvPr/>
        </p:nvSpPr>
        <p:spPr>
          <a:xfrm>
            <a:off x="9189360" y="6334560"/>
            <a:ext cx="1599840" cy="364680"/>
          </a:xfrm>
          <a:prstGeom prst="rect">
            <a:avLst/>
          </a:prstGeom>
          <a:noFill/>
          <a:ln>
            <a:noFill/>
          </a:ln>
        </p:spPr>
        <p:txBody>
          <a:bodyPr anchor="ctr">
            <a:noAutofit/>
          </a:bodyPr>
          <a:lstStyle/>
          <a:p>
            <a:pPr algn="r">
              <a:lnSpc>
                <a:spcPct val="100000"/>
              </a:lnSpc>
            </a:pPr>
            <a:fld id="{48C55CF9-B261-47AD-983A-AFBAAB2A3E24}" type="datetime1">
              <a:rPr lang="en-IN" sz="900" b="1" strike="noStrike" spc="-1">
                <a:solidFill>
                  <a:srgbClr val="BFBFBF"/>
                </a:solidFill>
                <a:latin typeface="Century Gothic"/>
                <a:ea typeface="Arial"/>
              </a:rPr>
              <a:t>26-05-2022</a:t>
            </a:fld>
            <a:endParaRPr lang="en-IN" sz="900" b="0" strike="noStrike" spc="-1">
              <a:latin typeface="Times New Roman"/>
            </a:endParaRPr>
          </a:p>
        </p:txBody>
      </p:sp>
      <p:sp>
        <p:nvSpPr>
          <p:cNvPr id="178" name="TextShape 3"/>
          <p:cNvSpPr txBox="1"/>
          <p:nvPr/>
        </p:nvSpPr>
        <p:spPr>
          <a:xfrm>
            <a:off x="111600" y="6413400"/>
            <a:ext cx="7543440" cy="364680"/>
          </a:xfrm>
          <a:prstGeom prst="rect">
            <a:avLst/>
          </a:prstGeom>
          <a:noFill/>
          <a:ln>
            <a:noFill/>
          </a:ln>
        </p:spPr>
        <p:txBody>
          <a:bodyPr anchor="ctr">
            <a:noAutofit/>
          </a:bodyPr>
          <a:lstStyle/>
          <a:p>
            <a:pPr>
              <a:lnSpc>
                <a:spcPct val="100000"/>
              </a:lnSpc>
            </a:pPr>
            <a:r>
              <a:rPr lang="en-US" sz="900" b="1" strike="noStrike" spc="-1">
                <a:solidFill>
                  <a:srgbClr val="BFBFBF"/>
                </a:solidFill>
                <a:latin typeface="Century Gothic"/>
                <a:ea typeface="Arial"/>
              </a:rPr>
              <a:t>DEPARTMENT OF COMPUTER SCIENCE AND ENGINEERING</a:t>
            </a:r>
            <a:endParaRPr lang="en-IN" sz="900" b="0" strike="noStrike" spc="-1">
              <a:latin typeface="Times New Roman"/>
            </a:endParaRPr>
          </a:p>
        </p:txBody>
      </p:sp>
      <p:sp>
        <p:nvSpPr>
          <p:cNvPr id="179" name="TextShape 4"/>
          <p:cNvSpPr txBox="1"/>
          <p:nvPr/>
        </p:nvSpPr>
        <p:spPr>
          <a:xfrm>
            <a:off x="10886760" y="6334560"/>
            <a:ext cx="550800" cy="364680"/>
          </a:xfrm>
          <a:prstGeom prst="rect">
            <a:avLst/>
          </a:prstGeom>
          <a:noFill/>
          <a:ln>
            <a:noFill/>
          </a:ln>
        </p:spPr>
        <p:txBody>
          <a:bodyPr anchor="ctr">
            <a:noAutofit/>
          </a:bodyPr>
          <a:lstStyle/>
          <a:p>
            <a:pPr algn="r">
              <a:lnSpc>
                <a:spcPct val="100000"/>
              </a:lnSpc>
            </a:pPr>
            <a:fld id="{A39A8DF3-01C6-47A2-A405-C79EDE44DBE5}" type="slidenum">
              <a:rPr lang="en-IN" sz="900" b="1" strike="noStrike" spc="-1">
                <a:solidFill>
                  <a:srgbClr val="BFBFBF"/>
                </a:solidFill>
                <a:latin typeface="Century Gothic"/>
                <a:ea typeface="Arial"/>
              </a:rPr>
              <a:t>18</a:t>
            </a:fld>
            <a:endParaRPr lang="en-IN" sz="900" b="0" strike="noStrike" spc="-1">
              <a:latin typeface="Times New Roman"/>
            </a:endParaRPr>
          </a:p>
        </p:txBody>
      </p:sp>
      <p:pic>
        <p:nvPicPr>
          <p:cNvPr id="180" name="Content Placeholder 7"/>
          <p:cNvPicPr/>
          <p:nvPr/>
        </p:nvPicPr>
        <p:blipFill>
          <a:blip r:embed="rId2"/>
          <a:stretch/>
        </p:blipFill>
        <p:spPr>
          <a:xfrm>
            <a:off x="346320" y="771840"/>
            <a:ext cx="11345400" cy="545076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extShape 1"/>
          <p:cNvSpPr txBox="1"/>
          <p:nvPr/>
        </p:nvSpPr>
        <p:spPr>
          <a:xfrm>
            <a:off x="111600" y="79560"/>
            <a:ext cx="11659680" cy="519480"/>
          </a:xfrm>
          <a:prstGeom prst="rect">
            <a:avLst/>
          </a:prstGeom>
          <a:noFill/>
          <a:ln>
            <a:noFill/>
          </a:ln>
        </p:spPr>
        <p:txBody>
          <a:bodyPr anchor="ctr">
            <a:normAutofit fontScale="91000" lnSpcReduction="10000"/>
          </a:bodyPr>
          <a:lstStyle/>
          <a:p>
            <a:pPr algn="ctr">
              <a:lnSpc>
                <a:spcPct val="100000"/>
              </a:lnSpc>
            </a:pPr>
            <a:r>
              <a:rPr lang="en-IN" sz="3200" b="0" u="sng" strike="noStrike" cap="all" spc="-1">
                <a:solidFill>
                  <a:srgbClr val="00B0F0"/>
                </a:solidFill>
                <a:uFillTx/>
                <a:latin typeface="Times New Roman"/>
              </a:rPr>
              <a:t>receptionist</a:t>
            </a:r>
            <a:endParaRPr lang="en-IN" sz="3200" b="0" strike="noStrike" spc="-1">
              <a:solidFill>
                <a:srgbClr val="000000"/>
              </a:solidFill>
              <a:latin typeface="Arial"/>
            </a:endParaRPr>
          </a:p>
        </p:txBody>
      </p:sp>
      <p:sp>
        <p:nvSpPr>
          <p:cNvPr id="182" name="TextShape 2"/>
          <p:cNvSpPr txBox="1"/>
          <p:nvPr/>
        </p:nvSpPr>
        <p:spPr>
          <a:xfrm>
            <a:off x="9189360" y="6334560"/>
            <a:ext cx="1599840" cy="364680"/>
          </a:xfrm>
          <a:prstGeom prst="rect">
            <a:avLst/>
          </a:prstGeom>
          <a:noFill/>
          <a:ln>
            <a:noFill/>
          </a:ln>
        </p:spPr>
        <p:txBody>
          <a:bodyPr anchor="ctr">
            <a:noAutofit/>
          </a:bodyPr>
          <a:lstStyle/>
          <a:p>
            <a:pPr algn="r">
              <a:lnSpc>
                <a:spcPct val="100000"/>
              </a:lnSpc>
            </a:pPr>
            <a:fld id="{5CFD6AF9-1F9A-4AAD-B2EA-1E2B7ED2F348}" type="datetime1">
              <a:rPr lang="en-IN" sz="900" b="1" strike="noStrike" spc="-1">
                <a:solidFill>
                  <a:srgbClr val="BFBFBF"/>
                </a:solidFill>
                <a:latin typeface="Century Gothic"/>
                <a:ea typeface="Arial"/>
              </a:rPr>
              <a:t>26-05-2022</a:t>
            </a:fld>
            <a:endParaRPr lang="en-IN" sz="900" b="0" strike="noStrike" spc="-1">
              <a:latin typeface="Times New Roman"/>
            </a:endParaRPr>
          </a:p>
        </p:txBody>
      </p:sp>
      <p:sp>
        <p:nvSpPr>
          <p:cNvPr id="183" name="TextShape 3"/>
          <p:cNvSpPr txBox="1"/>
          <p:nvPr/>
        </p:nvSpPr>
        <p:spPr>
          <a:xfrm>
            <a:off x="111600" y="6413400"/>
            <a:ext cx="7543440" cy="364680"/>
          </a:xfrm>
          <a:prstGeom prst="rect">
            <a:avLst/>
          </a:prstGeom>
          <a:noFill/>
          <a:ln>
            <a:noFill/>
          </a:ln>
        </p:spPr>
        <p:txBody>
          <a:bodyPr anchor="ctr">
            <a:noAutofit/>
          </a:bodyPr>
          <a:lstStyle/>
          <a:p>
            <a:pPr>
              <a:lnSpc>
                <a:spcPct val="100000"/>
              </a:lnSpc>
            </a:pPr>
            <a:r>
              <a:rPr lang="en-US" sz="900" b="1" strike="noStrike" spc="-1">
                <a:solidFill>
                  <a:srgbClr val="BFBFBF"/>
                </a:solidFill>
                <a:latin typeface="Century Gothic"/>
                <a:ea typeface="Arial"/>
              </a:rPr>
              <a:t>DEPARTMENT OF COMPUTER SCIENCE AND ENGINEERING</a:t>
            </a:r>
            <a:endParaRPr lang="en-IN" sz="900" b="0" strike="noStrike" spc="-1">
              <a:latin typeface="Times New Roman"/>
            </a:endParaRPr>
          </a:p>
        </p:txBody>
      </p:sp>
      <p:sp>
        <p:nvSpPr>
          <p:cNvPr id="184" name="TextShape 4"/>
          <p:cNvSpPr txBox="1"/>
          <p:nvPr/>
        </p:nvSpPr>
        <p:spPr>
          <a:xfrm>
            <a:off x="10886760" y="6334560"/>
            <a:ext cx="550800" cy="364680"/>
          </a:xfrm>
          <a:prstGeom prst="rect">
            <a:avLst/>
          </a:prstGeom>
          <a:noFill/>
          <a:ln>
            <a:noFill/>
          </a:ln>
        </p:spPr>
        <p:txBody>
          <a:bodyPr anchor="ctr">
            <a:noAutofit/>
          </a:bodyPr>
          <a:lstStyle/>
          <a:p>
            <a:pPr algn="r">
              <a:lnSpc>
                <a:spcPct val="100000"/>
              </a:lnSpc>
            </a:pPr>
            <a:fld id="{704B6272-ABD6-416A-A340-D4D289279B2C}" type="slidenum">
              <a:rPr lang="en-IN" sz="900" b="1" strike="noStrike" spc="-1">
                <a:solidFill>
                  <a:srgbClr val="BFBFBF"/>
                </a:solidFill>
                <a:latin typeface="Century Gothic"/>
                <a:ea typeface="Arial"/>
              </a:rPr>
              <a:t>19</a:t>
            </a:fld>
            <a:endParaRPr lang="en-IN" sz="900" b="0" strike="noStrike" spc="-1">
              <a:latin typeface="Times New Roman"/>
            </a:endParaRPr>
          </a:p>
        </p:txBody>
      </p:sp>
      <p:pic>
        <p:nvPicPr>
          <p:cNvPr id="185" name="Content Placeholder 11"/>
          <p:cNvPicPr/>
          <p:nvPr/>
        </p:nvPicPr>
        <p:blipFill>
          <a:blip r:embed="rId2"/>
          <a:stretch/>
        </p:blipFill>
        <p:spPr>
          <a:xfrm>
            <a:off x="420120" y="599400"/>
            <a:ext cx="11351160" cy="565920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Shape 1"/>
          <p:cNvSpPr txBox="1"/>
          <p:nvPr/>
        </p:nvSpPr>
        <p:spPr>
          <a:xfrm>
            <a:off x="1267200" y="948960"/>
            <a:ext cx="9905760" cy="761760"/>
          </a:xfrm>
          <a:prstGeom prst="rect">
            <a:avLst/>
          </a:prstGeom>
          <a:noFill/>
          <a:ln>
            <a:noFill/>
          </a:ln>
        </p:spPr>
        <p:txBody>
          <a:bodyPr anchor="ctr">
            <a:normAutofit/>
          </a:bodyPr>
          <a:lstStyle/>
          <a:p>
            <a:pPr>
              <a:lnSpc>
                <a:spcPct val="100000"/>
              </a:lnSpc>
            </a:pPr>
            <a:r>
              <a:rPr lang="en-IN" sz="3600" b="0" strike="noStrike" cap="all" spc="-1">
                <a:solidFill>
                  <a:srgbClr val="FF0000"/>
                </a:solidFill>
                <a:latin typeface="Times New Roman"/>
              </a:rPr>
              <a:t>INDEX</a:t>
            </a:r>
            <a:endParaRPr lang="en-IN" sz="3600" b="0" strike="noStrike" spc="-1">
              <a:solidFill>
                <a:srgbClr val="000000"/>
              </a:solidFill>
              <a:latin typeface="Arial"/>
            </a:endParaRPr>
          </a:p>
        </p:txBody>
      </p:sp>
      <p:sp>
        <p:nvSpPr>
          <p:cNvPr id="90" name="TextShape 2"/>
          <p:cNvSpPr txBox="1"/>
          <p:nvPr/>
        </p:nvSpPr>
        <p:spPr>
          <a:xfrm>
            <a:off x="1267200" y="1819800"/>
            <a:ext cx="9905760" cy="3630600"/>
          </a:xfrm>
          <a:prstGeom prst="rect">
            <a:avLst/>
          </a:prstGeom>
          <a:noFill/>
          <a:ln>
            <a:noFill/>
          </a:ln>
        </p:spPr>
        <p:txBody>
          <a:bodyPr anchor="ctr">
            <a:normAutofit/>
          </a:bodyPr>
          <a:lstStyle/>
          <a:p>
            <a:pPr marL="285840" indent="-285480">
              <a:lnSpc>
                <a:spcPct val="100000"/>
              </a:lnSpc>
              <a:spcBef>
                <a:spcPts val="479"/>
              </a:spcBef>
              <a:spcAft>
                <a:spcPts val="601"/>
              </a:spcAft>
              <a:buClr>
                <a:srgbClr val="FFFFFF"/>
              </a:buClr>
              <a:buFont typeface="Arial"/>
              <a:buChar char="•"/>
            </a:pPr>
            <a:r>
              <a:rPr lang="en-IN" sz="2400" b="1" strike="noStrike" cap="small" spc="-1">
                <a:solidFill>
                  <a:srgbClr val="FFFFFF"/>
                </a:solidFill>
                <a:latin typeface="Century Gothic"/>
              </a:rPr>
              <a:t>Introduction</a:t>
            </a:r>
            <a:endParaRPr lang="en-IN" sz="2400" b="0" strike="noStrike" cap="small" spc="-1">
              <a:solidFill>
                <a:srgbClr val="FFFFFF"/>
              </a:solidFill>
              <a:latin typeface="Century Gothic"/>
            </a:endParaRPr>
          </a:p>
          <a:p>
            <a:pPr marL="285840" indent="-285480">
              <a:lnSpc>
                <a:spcPct val="100000"/>
              </a:lnSpc>
              <a:spcBef>
                <a:spcPts val="479"/>
              </a:spcBef>
              <a:spcAft>
                <a:spcPts val="601"/>
              </a:spcAft>
              <a:buClr>
                <a:srgbClr val="FFFFFF"/>
              </a:buClr>
              <a:buFont typeface="Arial"/>
              <a:buChar char="•"/>
            </a:pPr>
            <a:r>
              <a:rPr lang="en-IN" sz="2400" b="1" strike="noStrike" cap="small" spc="-1">
                <a:solidFill>
                  <a:srgbClr val="FFFFFF"/>
                </a:solidFill>
                <a:latin typeface="Century Gothic"/>
              </a:rPr>
              <a:t>Problem Statement</a:t>
            </a:r>
            <a:endParaRPr lang="en-IN" sz="2400" b="0" strike="noStrike" cap="small" spc="-1">
              <a:solidFill>
                <a:srgbClr val="FFFFFF"/>
              </a:solidFill>
              <a:latin typeface="Century Gothic"/>
            </a:endParaRPr>
          </a:p>
          <a:p>
            <a:pPr marL="285840" indent="-285480">
              <a:lnSpc>
                <a:spcPct val="100000"/>
              </a:lnSpc>
              <a:spcBef>
                <a:spcPts val="479"/>
              </a:spcBef>
              <a:spcAft>
                <a:spcPts val="601"/>
              </a:spcAft>
              <a:buClr>
                <a:srgbClr val="FFFFFF"/>
              </a:buClr>
              <a:buFont typeface="Arial"/>
              <a:buChar char="•"/>
            </a:pPr>
            <a:r>
              <a:rPr lang="en-IN" sz="2400" b="1" strike="noStrike" cap="small" spc="-1">
                <a:solidFill>
                  <a:srgbClr val="FFFFFF"/>
                </a:solidFill>
                <a:latin typeface="Century Gothic"/>
              </a:rPr>
              <a:t>Software Requirements</a:t>
            </a:r>
            <a:endParaRPr lang="en-IN" sz="2400" b="0" strike="noStrike" cap="small" spc="-1">
              <a:solidFill>
                <a:srgbClr val="FFFFFF"/>
              </a:solidFill>
              <a:latin typeface="Century Gothic"/>
            </a:endParaRPr>
          </a:p>
          <a:p>
            <a:pPr marL="285840" indent="-285480">
              <a:lnSpc>
                <a:spcPct val="100000"/>
              </a:lnSpc>
              <a:spcBef>
                <a:spcPts val="479"/>
              </a:spcBef>
              <a:spcAft>
                <a:spcPts val="601"/>
              </a:spcAft>
              <a:buClr>
                <a:srgbClr val="FFFFFF"/>
              </a:buClr>
              <a:buFont typeface="Arial"/>
              <a:buChar char="•"/>
            </a:pPr>
            <a:r>
              <a:rPr lang="en-IN" sz="2400" b="1" strike="noStrike" cap="small" spc="-1">
                <a:solidFill>
                  <a:srgbClr val="FFFFFF"/>
                </a:solidFill>
                <a:latin typeface="Century Gothic"/>
              </a:rPr>
              <a:t>Hardware Requirements</a:t>
            </a:r>
            <a:endParaRPr lang="en-IN" sz="2400" b="0" strike="noStrike" cap="small" spc="-1">
              <a:solidFill>
                <a:srgbClr val="FFFFFF"/>
              </a:solidFill>
              <a:latin typeface="Century Gothic"/>
            </a:endParaRPr>
          </a:p>
          <a:p>
            <a:pPr marL="285840" indent="-285480">
              <a:lnSpc>
                <a:spcPct val="100000"/>
              </a:lnSpc>
              <a:spcBef>
                <a:spcPts val="479"/>
              </a:spcBef>
              <a:spcAft>
                <a:spcPts val="601"/>
              </a:spcAft>
              <a:buClr>
                <a:srgbClr val="FFFFFF"/>
              </a:buClr>
              <a:buFont typeface="Arial"/>
              <a:buChar char="•"/>
            </a:pPr>
            <a:r>
              <a:rPr lang="en-IN" sz="2400" b="1" strike="noStrike" cap="small" spc="-1">
                <a:solidFill>
                  <a:srgbClr val="FFFFFF"/>
                </a:solidFill>
                <a:latin typeface="Century Gothic"/>
              </a:rPr>
              <a:t>Function Requirements</a:t>
            </a:r>
            <a:endParaRPr lang="en-IN" sz="2400" b="0" strike="noStrike" cap="small" spc="-1">
              <a:solidFill>
                <a:srgbClr val="FFFFFF"/>
              </a:solidFill>
              <a:latin typeface="Century Gothic"/>
            </a:endParaRPr>
          </a:p>
          <a:p>
            <a:pPr marL="285840" indent="-285480">
              <a:lnSpc>
                <a:spcPct val="100000"/>
              </a:lnSpc>
              <a:spcBef>
                <a:spcPts val="479"/>
              </a:spcBef>
              <a:spcAft>
                <a:spcPts val="601"/>
              </a:spcAft>
              <a:buClr>
                <a:srgbClr val="FFFFFF"/>
              </a:buClr>
              <a:buFont typeface="Arial"/>
              <a:buChar char="•"/>
            </a:pPr>
            <a:r>
              <a:rPr lang="en-IN" sz="2400" b="1" strike="noStrike" cap="small" spc="-1">
                <a:solidFill>
                  <a:srgbClr val="FFFFFF"/>
                </a:solidFill>
                <a:latin typeface="Century Gothic"/>
              </a:rPr>
              <a:t>Screenshots</a:t>
            </a:r>
            <a:endParaRPr lang="en-IN" sz="2400" b="0" strike="noStrike" cap="small" spc="-1">
              <a:solidFill>
                <a:srgbClr val="FFFFFF"/>
              </a:solidFill>
              <a:latin typeface="Century Gothic"/>
            </a:endParaRPr>
          </a:p>
          <a:p>
            <a:pPr marL="285840" indent="-285480">
              <a:lnSpc>
                <a:spcPct val="100000"/>
              </a:lnSpc>
              <a:spcBef>
                <a:spcPts val="479"/>
              </a:spcBef>
              <a:spcAft>
                <a:spcPts val="601"/>
              </a:spcAft>
              <a:buClr>
                <a:srgbClr val="FFFFFF"/>
              </a:buClr>
              <a:buFont typeface="Arial"/>
              <a:buChar char="•"/>
            </a:pPr>
            <a:r>
              <a:rPr lang="en-IN" sz="2400" b="1" strike="noStrike" cap="small" spc="-1">
                <a:solidFill>
                  <a:srgbClr val="FFFFFF"/>
                </a:solidFill>
                <a:latin typeface="Century Gothic"/>
              </a:rPr>
              <a:t>Conclusion</a:t>
            </a:r>
            <a:endParaRPr lang="en-IN" sz="2400" b="0" strike="noStrike" cap="small" spc="-1">
              <a:solidFill>
                <a:srgbClr val="FFFFFF"/>
              </a:solidFill>
              <a:latin typeface="Century Gothic"/>
            </a:endParaRPr>
          </a:p>
        </p:txBody>
      </p:sp>
      <p:sp>
        <p:nvSpPr>
          <p:cNvPr id="91" name="TextShape 3"/>
          <p:cNvSpPr txBox="1"/>
          <p:nvPr/>
        </p:nvSpPr>
        <p:spPr>
          <a:xfrm>
            <a:off x="8925840" y="5714280"/>
            <a:ext cx="1599840" cy="364680"/>
          </a:xfrm>
          <a:prstGeom prst="rect">
            <a:avLst/>
          </a:prstGeom>
          <a:noFill/>
          <a:ln>
            <a:noFill/>
          </a:ln>
        </p:spPr>
        <p:txBody>
          <a:bodyPr anchor="ctr">
            <a:noAutofit/>
          </a:bodyPr>
          <a:lstStyle/>
          <a:p>
            <a:pPr algn="r">
              <a:lnSpc>
                <a:spcPct val="100000"/>
              </a:lnSpc>
            </a:pPr>
            <a:fld id="{83270A6B-F71E-4FAC-BF01-EF01AE6D4977}" type="datetime1">
              <a:rPr lang="en-IN" sz="900" b="1" strike="noStrike" spc="-1">
                <a:solidFill>
                  <a:srgbClr val="BFBFBF"/>
                </a:solidFill>
                <a:latin typeface="Century Gothic"/>
                <a:ea typeface="Arial"/>
              </a:rPr>
              <a:t>26-05-2022</a:t>
            </a:fld>
            <a:endParaRPr lang="en-IN" sz="900" b="0" strike="noStrike" spc="-1">
              <a:latin typeface="Times New Roman"/>
            </a:endParaRPr>
          </a:p>
        </p:txBody>
      </p:sp>
      <p:sp>
        <p:nvSpPr>
          <p:cNvPr id="92" name="TextShape 4"/>
          <p:cNvSpPr txBox="1"/>
          <p:nvPr/>
        </p:nvSpPr>
        <p:spPr>
          <a:xfrm>
            <a:off x="345960" y="5726520"/>
            <a:ext cx="7543440" cy="364680"/>
          </a:xfrm>
          <a:prstGeom prst="rect">
            <a:avLst/>
          </a:prstGeom>
          <a:noFill/>
          <a:ln>
            <a:noFill/>
          </a:ln>
        </p:spPr>
        <p:txBody>
          <a:bodyPr anchor="ctr">
            <a:noAutofit/>
          </a:bodyPr>
          <a:lstStyle/>
          <a:p>
            <a:pPr>
              <a:lnSpc>
                <a:spcPct val="100000"/>
              </a:lnSpc>
            </a:pPr>
            <a:r>
              <a:rPr lang="en-US" sz="900" b="1" strike="noStrike" spc="-1">
                <a:solidFill>
                  <a:srgbClr val="BFBFBF"/>
                </a:solidFill>
                <a:latin typeface="Century Gothic"/>
                <a:ea typeface="Arial"/>
              </a:rPr>
              <a:t>DEPARTMENT OF COMPUTER SCIENCE AND ENGINEERING</a:t>
            </a:r>
            <a:endParaRPr lang="en-IN" sz="900" b="0" strike="noStrike" spc="-1">
              <a:latin typeface="Times New Roman"/>
            </a:endParaRPr>
          </a:p>
        </p:txBody>
      </p:sp>
      <p:sp>
        <p:nvSpPr>
          <p:cNvPr id="93" name="TextShape 5"/>
          <p:cNvSpPr txBox="1"/>
          <p:nvPr/>
        </p:nvSpPr>
        <p:spPr>
          <a:xfrm>
            <a:off x="10897560" y="5726520"/>
            <a:ext cx="550800" cy="364680"/>
          </a:xfrm>
          <a:prstGeom prst="rect">
            <a:avLst/>
          </a:prstGeom>
          <a:noFill/>
          <a:ln>
            <a:noFill/>
          </a:ln>
        </p:spPr>
        <p:txBody>
          <a:bodyPr anchor="ctr">
            <a:noAutofit/>
          </a:bodyPr>
          <a:lstStyle/>
          <a:p>
            <a:pPr algn="r">
              <a:lnSpc>
                <a:spcPct val="100000"/>
              </a:lnSpc>
            </a:pPr>
            <a:fld id="{A4D71E2A-F596-4847-A31B-193E104B42D3}" type="slidenum">
              <a:rPr lang="en-IN" sz="900" b="1" strike="noStrike" spc="-1">
                <a:solidFill>
                  <a:srgbClr val="BFBFBF"/>
                </a:solidFill>
                <a:latin typeface="Century Gothic"/>
                <a:ea typeface="Arial"/>
              </a:rPr>
              <a:t>2</a:t>
            </a:fld>
            <a:endParaRPr lang="en-IN" sz="9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TextShape 1"/>
          <p:cNvSpPr txBox="1"/>
          <p:nvPr/>
        </p:nvSpPr>
        <p:spPr>
          <a:xfrm>
            <a:off x="111600" y="79560"/>
            <a:ext cx="11659680" cy="691920"/>
          </a:xfrm>
          <a:prstGeom prst="rect">
            <a:avLst/>
          </a:prstGeom>
          <a:noFill/>
          <a:ln>
            <a:noFill/>
          </a:ln>
        </p:spPr>
        <p:txBody>
          <a:bodyPr anchor="ctr">
            <a:noAutofit/>
          </a:bodyPr>
          <a:lstStyle/>
          <a:p>
            <a:pPr algn="ctr">
              <a:lnSpc>
                <a:spcPct val="100000"/>
              </a:lnSpc>
            </a:pPr>
            <a:r>
              <a:rPr lang="en-IN" sz="3200" b="0" u="sng" strike="noStrike" cap="all" spc="-1">
                <a:solidFill>
                  <a:srgbClr val="00B0F0"/>
                </a:solidFill>
                <a:uFillTx/>
                <a:latin typeface="Times New Roman"/>
              </a:rPr>
              <a:t>receptionist</a:t>
            </a:r>
            <a:endParaRPr lang="en-IN" sz="3200" b="0" strike="noStrike" spc="-1">
              <a:solidFill>
                <a:srgbClr val="000000"/>
              </a:solidFill>
              <a:latin typeface="Arial"/>
            </a:endParaRPr>
          </a:p>
        </p:txBody>
      </p:sp>
      <p:sp>
        <p:nvSpPr>
          <p:cNvPr id="187" name="TextShape 2"/>
          <p:cNvSpPr txBox="1"/>
          <p:nvPr/>
        </p:nvSpPr>
        <p:spPr>
          <a:xfrm>
            <a:off x="9189360" y="6334560"/>
            <a:ext cx="1599840" cy="364680"/>
          </a:xfrm>
          <a:prstGeom prst="rect">
            <a:avLst/>
          </a:prstGeom>
          <a:noFill/>
          <a:ln>
            <a:noFill/>
          </a:ln>
        </p:spPr>
        <p:txBody>
          <a:bodyPr anchor="ctr">
            <a:noAutofit/>
          </a:bodyPr>
          <a:lstStyle/>
          <a:p>
            <a:pPr algn="r">
              <a:lnSpc>
                <a:spcPct val="100000"/>
              </a:lnSpc>
            </a:pPr>
            <a:fld id="{68C9F7E7-8C47-4B69-B137-4328C536EF36}" type="datetime1">
              <a:rPr lang="en-IN" sz="900" b="1" strike="noStrike" spc="-1">
                <a:solidFill>
                  <a:srgbClr val="BFBFBF"/>
                </a:solidFill>
                <a:latin typeface="Century Gothic"/>
                <a:ea typeface="Arial"/>
              </a:rPr>
              <a:t>26-05-2022</a:t>
            </a:fld>
            <a:endParaRPr lang="en-IN" sz="900" b="0" strike="noStrike" spc="-1">
              <a:latin typeface="Times New Roman"/>
            </a:endParaRPr>
          </a:p>
        </p:txBody>
      </p:sp>
      <p:sp>
        <p:nvSpPr>
          <p:cNvPr id="188" name="TextShape 3"/>
          <p:cNvSpPr txBox="1"/>
          <p:nvPr/>
        </p:nvSpPr>
        <p:spPr>
          <a:xfrm>
            <a:off x="111600" y="6413400"/>
            <a:ext cx="7543440" cy="364680"/>
          </a:xfrm>
          <a:prstGeom prst="rect">
            <a:avLst/>
          </a:prstGeom>
          <a:noFill/>
          <a:ln>
            <a:noFill/>
          </a:ln>
        </p:spPr>
        <p:txBody>
          <a:bodyPr anchor="ctr">
            <a:noAutofit/>
          </a:bodyPr>
          <a:lstStyle/>
          <a:p>
            <a:pPr>
              <a:lnSpc>
                <a:spcPct val="100000"/>
              </a:lnSpc>
            </a:pPr>
            <a:r>
              <a:rPr lang="en-US" sz="900" b="1" strike="noStrike" spc="-1">
                <a:solidFill>
                  <a:srgbClr val="BFBFBF"/>
                </a:solidFill>
                <a:latin typeface="Century Gothic"/>
                <a:ea typeface="Arial"/>
              </a:rPr>
              <a:t>DEPARTMENT OF COMPUTER SCIENCE AND ENGINEERING</a:t>
            </a:r>
            <a:endParaRPr lang="en-IN" sz="900" b="0" strike="noStrike" spc="-1">
              <a:latin typeface="Times New Roman"/>
            </a:endParaRPr>
          </a:p>
        </p:txBody>
      </p:sp>
      <p:sp>
        <p:nvSpPr>
          <p:cNvPr id="189" name="TextShape 4"/>
          <p:cNvSpPr txBox="1"/>
          <p:nvPr/>
        </p:nvSpPr>
        <p:spPr>
          <a:xfrm>
            <a:off x="10886760" y="6334560"/>
            <a:ext cx="550800" cy="364680"/>
          </a:xfrm>
          <a:prstGeom prst="rect">
            <a:avLst/>
          </a:prstGeom>
          <a:noFill/>
          <a:ln>
            <a:noFill/>
          </a:ln>
        </p:spPr>
        <p:txBody>
          <a:bodyPr anchor="ctr">
            <a:noAutofit/>
          </a:bodyPr>
          <a:lstStyle/>
          <a:p>
            <a:pPr algn="r">
              <a:lnSpc>
                <a:spcPct val="100000"/>
              </a:lnSpc>
            </a:pPr>
            <a:fld id="{8C0B0DDD-9CAE-4F45-8F51-AEF041BAD50C}" type="slidenum">
              <a:rPr lang="en-IN" sz="900" b="1" strike="noStrike" spc="-1">
                <a:solidFill>
                  <a:srgbClr val="BFBFBF"/>
                </a:solidFill>
                <a:latin typeface="Century Gothic"/>
                <a:ea typeface="Arial"/>
              </a:rPr>
              <a:t>20</a:t>
            </a:fld>
            <a:endParaRPr lang="en-IN" sz="900" b="0" strike="noStrike" spc="-1">
              <a:latin typeface="Times New Roman"/>
            </a:endParaRPr>
          </a:p>
        </p:txBody>
      </p:sp>
      <p:pic>
        <p:nvPicPr>
          <p:cNvPr id="190" name="Content Placeholder 6"/>
          <p:cNvPicPr/>
          <p:nvPr/>
        </p:nvPicPr>
        <p:blipFill>
          <a:blip r:embed="rId2"/>
          <a:stretch/>
        </p:blipFill>
        <p:spPr>
          <a:xfrm>
            <a:off x="1245960" y="843120"/>
            <a:ext cx="9988920" cy="532728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TextShape 1"/>
          <p:cNvSpPr txBox="1"/>
          <p:nvPr/>
        </p:nvSpPr>
        <p:spPr>
          <a:xfrm>
            <a:off x="111600" y="79560"/>
            <a:ext cx="11659680" cy="443520"/>
          </a:xfrm>
          <a:prstGeom prst="rect">
            <a:avLst/>
          </a:prstGeom>
          <a:noFill/>
          <a:ln>
            <a:noFill/>
          </a:ln>
        </p:spPr>
        <p:txBody>
          <a:bodyPr anchor="ctr">
            <a:normAutofit fontScale="75500" lnSpcReduction="10000"/>
          </a:bodyPr>
          <a:lstStyle/>
          <a:p>
            <a:pPr algn="ctr">
              <a:lnSpc>
                <a:spcPct val="100000"/>
              </a:lnSpc>
            </a:pPr>
            <a:r>
              <a:rPr lang="en-IN" sz="3200" b="0" u="sng" strike="noStrike" cap="all" spc="-1">
                <a:solidFill>
                  <a:srgbClr val="00B0F0"/>
                </a:solidFill>
                <a:uFillTx/>
                <a:latin typeface="Times New Roman"/>
              </a:rPr>
              <a:t>receptionist</a:t>
            </a:r>
            <a:endParaRPr lang="en-IN" sz="3200" b="0" strike="noStrike" spc="-1">
              <a:solidFill>
                <a:srgbClr val="000000"/>
              </a:solidFill>
              <a:latin typeface="Arial"/>
            </a:endParaRPr>
          </a:p>
        </p:txBody>
      </p:sp>
      <p:sp>
        <p:nvSpPr>
          <p:cNvPr id="192" name="TextShape 2"/>
          <p:cNvSpPr txBox="1"/>
          <p:nvPr/>
        </p:nvSpPr>
        <p:spPr>
          <a:xfrm>
            <a:off x="9189360" y="6334560"/>
            <a:ext cx="1599840" cy="364680"/>
          </a:xfrm>
          <a:prstGeom prst="rect">
            <a:avLst/>
          </a:prstGeom>
          <a:noFill/>
          <a:ln>
            <a:noFill/>
          </a:ln>
        </p:spPr>
        <p:txBody>
          <a:bodyPr anchor="ctr">
            <a:noAutofit/>
          </a:bodyPr>
          <a:lstStyle/>
          <a:p>
            <a:pPr algn="r">
              <a:lnSpc>
                <a:spcPct val="100000"/>
              </a:lnSpc>
            </a:pPr>
            <a:fld id="{E2E8CA09-3179-4BB2-AC78-2E3EB961F4A7}" type="datetime1">
              <a:rPr lang="en-IN" sz="900" b="1" strike="noStrike" spc="-1">
                <a:solidFill>
                  <a:srgbClr val="BFBFBF"/>
                </a:solidFill>
                <a:latin typeface="Century Gothic"/>
                <a:ea typeface="Arial"/>
              </a:rPr>
              <a:t>26-05-2022</a:t>
            </a:fld>
            <a:endParaRPr lang="en-IN" sz="900" b="0" strike="noStrike" spc="-1">
              <a:latin typeface="Times New Roman"/>
            </a:endParaRPr>
          </a:p>
        </p:txBody>
      </p:sp>
      <p:sp>
        <p:nvSpPr>
          <p:cNvPr id="193" name="TextShape 3"/>
          <p:cNvSpPr txBox="1"/>
          <p:nvPr/>
        </p:nvSpPr>
        <p:spPr>
          <a:xfrm>
            <a:off x="111600" y="6413400"/>
            <a:ext cx="7543440" cy="364680"/>
          </a:xfrm>
          <a:prstGeom prst="rect">
            <a:avLst/>
          </a:prstGeom>
          <a:noFill/>
          <a:ln>
            <a:noFill/>
          </a:ln>
        </p:spPr>
        <p:txBody>
          <a:bodyPr anchor="ctr">
            <a:noAutofit/>
          </a:bodyPr>
          <a:lstStyle/>
          <a:p>
            <a:pPr>
              <a:lnSpc>
                <a:spcPct val="100000"/>
              </a:lnSpc>
            </a:pPr>
            <a:r>
              <a:rPr lang="en-US" sz="900" b="1" strike="noStrike" spc="-1">
                <a:solidFill>
                  <a:srgbClr val="BFBFBF"/>
                </a:solidFill>
                <a:latin typeface="Century Gothic"/>
                <a:ea typeface="Arial"/>
              </a:rPr>
              <a:t>DEPARTMENT OF COMPUTER SCIENCE AND ENGINEERING</a:t>
            </a:r>
            <a:endParaRPr lang="en-IN" sz="900" b="0" strike="noStrike" spc="-1">
              <a:latin typeface="Times New Roman"/>
            </a:endParaRPr>
          </a:p>
        </p:txBody>
      </p:sp>
      <p:sp>
        <p:nvSpPr>
          <p:cNvPr id="194" name="TextShape 4"/>
          <p:cNvSpPr txBox="1"/>
          <p:nvPr/>
        </p:nvSpPr>
        <p:spPr>
          <a:xfrm>
            <a:off x="10886760" y="6334560"/>
            <a:ext cx="550800" cy="364680"/>
          </a:xfrm>
          <a:prstGeom prst="rect">
            <a:avLst/>
          </a:prstGeom>
          <a:noFill/>
          <a:ln>
            <a:noFill/>
          </a:ln>
        </p:spPr>
        <p:txBody>
          <a:bodyPr anchor="ctr">
            <a:noAutofit/>
          </a:bodyPr>
          <a:lstStyle/>
          <a:p>
            <a:pPr algn="r">
              <a:lnSpc>
                <a:spcPct val="100000"/>
              </a:lnSpc>
            </a:pPr>
            <a:fld id="{952D2804-11EB-4DFB-8A04-51D19CC44124}" type="slidenum">
              <a:rPr lang="en-IN" sz="900" b="1" strike="noStrike" spc="-1">
                <a:solidFill>
                  <a:srgbClr val="BFBFBF"/>
                </a:solidFill>
                <a:latin typeface="Century Gothic"/>
                <a:ea typeface="Arial"/>
              </a:rPr>
              <a:t>21</a:t>
            </a:fld>
            <a:endParaRPr lang="en-IN" sz="900" b="0" strike="noStrike" spc="-1">
              <a:latin typeface="Times New Roman"/>
            </a:endParaRPr>
          </a:p>
        </p:txBody>
      </p:sp>
      <p:pic>
        <p:nvPicPr>
          <p:cNvPr id="195" name="Content Placeholder 6"/>
          <p:cNvPicPr/>
          <p:nvPr/>
        </p:nvPicPr>
        <p:blipFill>
          <a:blip r:embed="rId2"/>
          <a:stretch/>
        </p:blipFill>
        <p:spPr>
          <a:xfrm>
            <a:off x="293040" y="523440"/>
            <a:ext cx="11345400" cy="581076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TextShape 1"/>
          <p:cNvSpPr txBox="1"/>
          <p:nvPr/>
        </p:nvSpPr>
        <p:spPr>
          <a:xfrm>
            <a:off x="111600" y="79560"/>
            <a:ext cx="11659680" cy="691920"/>
          </a:xfrm>
          <a:prstGeom prst="rect">
            <a:avLst/>
          </a:prstGeom>
          <a:noFill/>
          <a:ln>
            <a:noFill/>
          </a:ln>
        </p:spPr>
        <p:txBody>
          <a:bodyPr anchor="ctr">
            <a:noAutofit/>
          </a:bodyPr>
          <a:lstStyle/>
          <a:p>
            <a:pPr algn="ctr">
              <a:lnSpc>
                <a:spcPct val="100000"/>
              </a:lnSpc>
            </a:pPr>
            <a:r>
              <a:rPr lang="en-US" sz="3200" b="0" u="sng" strike="noStrike" cap="all" spc="-1">
                <a:solidFill>
                  <a:srgbClr val="00B0F0"/>
                </a:solidFill>
                <a:uFillTx/>
                <a:latin typeface="Times New Roman"/>
              </a:rPr>
              <a:t>f</a:t>
            </a:r>
            <a:r>
              <a:rPr lang="en-IN" sz="3200" b="0" u="sng" strike="noStrike" cap="all" spc="-1">
                <a:solidFill>
                  <a:srgbClr val="00B0F0"/>
                </a:solidFill>
                <a:uFillTx/>
                <a:latin typeface="Times New Roman"/>
              </a:rPr>
              <a:t>inance</a:t>
            </a:r>
            <a:endParaRPr lang="en-IN" sz="3200" b="0" strike="noStrike" spc="-1">
              <a:solidFill>
                <a:srgbClr val="000000"/>
              </a:solidFill>
              <a:latin typeface="Arial"/>
            </a:endParaRPr>
          </a:p>
        </p:txBody>
      </p:sp>
      <p:sp>
        <p:nvSpPr>
          <p:cNvPr id="197" name="TextShape 2"/>
          <p:cNvSpPr txBox="1"/>
          <p:nvPr/>
        </p:nvSpPr>
        <p:spPr>
          <a:xfrm>
            <a:off x="9189360" y="6334560"/>
            <a:ext cx="1599840" cy="364680"/>
          </a:xfrm>
          <a:prstGeom prst="rect">
            <a:avLst/>
          </a:prstGeom>
          <a:noFill/>
          <a:ln>
            <a:noFill/>
          </a:ln>
        </p:spPr>
        <p:txBody>
          <a:bodyPr anchor="ctr">
            <a:noAutofit/>
          </a:bodyPr>
          <a:lstStyle/>
          <a:p>
            <a:pPr algn="r">
              <a:lnSpc>
                <a:spcPct val="100000"/>
              </a:lnSpc>
            </a:pPr>
            <a:fld id="{A66E5B60-B75F-498B-9F1E-3382E72BA192}" type="datetime1">
              <a:rPr lang="en-IN" sz="900" b="1" strike="noStrike" spc="-1">
                <a:solidFill>
                  <a:srgbClr val="BFBFBF"/>
                </a:solidFill>
                <a:latin typeface="Century Gothic"/>
                <a:ea typeface="Arial"/>
              </a:rPr>
              <a:t>26-05-2022</a:t>
            </a:fld>
            <a:endParaRPr lang="en-IN" sz="900" b="0" strike="noStrike" spc="-1">
              <a:latin typeface="Times New Roman"/>
            </a:endParaRPr>
          </a:p>
        </p:txBody>
      </p:sp>
      <p:sp>
        <p:nvSpPr>
          <p:cNvPr id="198" name="TextShape 3"/>
          <p:cNvSpPr txBox="1"/>
          <p:nvPr/>
        </p:nvSpPr>
        <p:spPr>
          <a:xfrm>
            <a:off x="111600" y="6413400"/>
            <a:ext cx="7543440" cy="364680"/>
          </a:xfrm>
          <a:prstGeom prst="rect">
            <a:avLst/>
          </a:prstGeom>
          <a:noFill/>
          <a:ln>
            <a:noFill/>
          </a:ln>
        </p:spPr>
        <p:txBody>
          <a:bodyPr anchor="ctr">
            <a:noAutofit/>
          </a:bodyPr>
          <a:lstStyle/>
          <a:p>
            <a:pPr>
              <a:lnSpc>
                <a:spcPct val="100000"/>
              </a:lnSpc>
            </a:pPr>
            <a:r>
              <a:rPr lang="en-US" sz="900" b="1" strike="noStrike" spc="-1">
                <a:solidFill>
                  <a:srgbClr val="BFBFBF"/>
                </a:solidFill>
                <a:latin typeface="Century Gothic"/>
                <a:ea typeface="Arial"/>
              </a:rPr>
              <a:t>DEPARTMENT OF COMPUTER SCIENCE AND ENGINEERING</a:t>
            </a:r>
            <a:endParaRPr lang="en-IN" sz="900" b="0" strike="noStrike" spc="-1">
              <a:latin typeface="Times New Roman"/>
            </a:endParaRPr>
          </a:p>
        </p:txBody>
      </p:sp>
      <p:sp>
        <p:nvSpPr>
          <p:cNvPr id="199" name="TextShape 4"/>
          <p:cNvSpPr txBox="1"/>
          <p:nvPr/>
        </p:nvSpPr>
        <p:spPr>
          <a:xfrm>
            <a:off x="10886760" y="6334560"/>
            <a:ext cx="550800" cy="364680"/>
          </a:xfrm>
          <a:prstGeom prst="rect">
            <a:avLst/>
          </a:prstGeom>
          <a:noFill/>
          <a:ln>
            <a:noFill/>
          </a:ln>
        </p:spPr>
        <p:txBody>
          <a:bodyPr anchor="ctr">
            <a:noAutofit/>
          </a:bodyPr>
          <a:lstStyle/>
          <a:p>
            <a:pPr algn="r">
              <a:lnSpc>
                <a:spcPct val="100000"/>
              </a:lnSpc>
            </a:pPr>
            <a:fld id="{DAF1FEE8-67D1-453E-873E-0661CF80B8D1}" type="slidenum">
              <a:rPr lang="en-IN" sz="900" b="1" strike="noStrike" spc="-1">
                <a:solidFill>
                  <a:srgbClr val="BFBFBF"/>
                </a:solidFill>
                <a:latin typeface="Century Gothic"/>
                <a:ea typeface="Arial"/>
              </a:rPr>
              <a:t>22</a:t>
            </a:fld>
            <a:endParaRPr lang="en-IN" sz="900" b="0" strike="noStrike" spc="-1">
              <a:latin typeface="Times New Roman"/>
            </a:endParaRPr>
          </a:p>
        </p:txBody>
      </p:sp>
      <p:pic>
        <p:nvPicPr>
          <p:cNvPr id="200" name="Content Placeholder 9"/>
          <p:cNvPicPr/>
          <p:nvPr/>
        </p:nvPicPr>
        <p:blipFill>
          <a:blip r:embed="rId2"/>
          <a:stretch/>
        </p:blipFill>
        <p:spPr>
          <a:xfrm>
            <a:off x="1091880" y="771480"/>
            <a:ext cx="9978120" cy="556236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TextShape 1"/>
          <p:cNvSpPr txBox="1"/>
          <p:nvPr/>
        </p:nvSpPr>
        <p:spPr>
          <a:xfrm>
            <a:off x="111600" y="79560"/>
            <a:ext cx="11659680" cy="691920"/>
          </a:xfrm>
          <a:prstGeom prst="rect">
            <a:avLst/>
          </a:prstGeom>
          <a:noFill/>
          <a:ln>
            <a:noFill/>
          </a:ln>
        </p:spPr>
        <p:txBody>
          <a:bodyPr anchor="ctr">
            <a:noAutofit/>
          </a:bodyPr>
          <a:lstStyle/>
          <a:p>
            <a:pPr algn="ctr">
              <a:lnSpc>
                <a:spcPct val="100000"/>
              </a:lnSpc>
            </a:pPr>
            <a:r>
              <a:rPr lang="en-US" sz="3200" b="0" u="sng" strike="noStrike" cap="all" spc="-1">
                <a:solidFill>
                  <a:srgbClr val="00B0F0"/>
                </a:solidFill>
                <a:uFillTx/>
                <a:latin typeface="Times New Roman"/>
              </a:rPr>
              <a:t>f</a:t>
            </a:r>
            <a:r>
              <a:rPr lang="en-IN" sz="3200" b="0" u="sng" strike="noStrike" cap="all" spc="-1">
                <a:solidFill>
                  <a:srgbClr val="00B0F0"/>
                </a:solidFill>
                <a:uFillTx/>
                <a:latin typeface="Times New Roman"/>
              </a:rPr>
              <a:t>inance</a:t>
            </a:r>
            <a:endParaRPr lang="en-IN" sz="3200" b="0" strike="noStrike" spc="-1">
              <a:solidFill>
                <a:srgbClr val="000000"/>
              </a:solidFill>
              <a:latin typeface="Arial"/>
            </a:endParaRPr>
          </a:p>
        </p:txBody>
      </p:sp>
      <p:sp>
        <p:nvSpPr>
          <p:cNvPr id="202" name="TextShape 2"/>
          <p:cNvSpPr txBox="1"/>
          <p:nvPr/>
        </p:nvSpPr>
        <p:spPr>
          <a:xfrm>
            <a:off x="9189360" y="6334560"/>
            <a:ext cx="1599840" cy="364680"/>
          </a:xfrm>
          <a:prstGeom prst="rect">
            <a:avLst/>
          </a:prstGeom>
          <a:noFill/>
          <a:ln>
            <a:noFill/>
          </a:ln>
        </p:spPr>
        <p:txBody>
          <a:bodyPr anchor="ctr">
            <a:noAutofit/>
          </a:bodyPr>
          <a:lstStyle/>
          <a:p>
            <a:pPr algn="r">
              <a:lnSpc>
                <a:spcPct val="100000"/>
              </a:lnSpc>
            </a:pPr>
            <a:fld id="{57DFC01E-88CD-4D8F-AEDE-ABFAA780FD6E}" type="datetime1">
              <a:rPr lang="en-IN" sz="900" b="1" strike="noStrike" spc="-1">
                <a:solidFill>
                  <a:srgbClr val="BFBFBF"/>
                </a:solidFill>
                <a:latin typeface="Century Gothic"/>
                <a:ea typeface="Arial"/>
              </a:rPr>
              <a:t>26-05-2022</a:t>
            </a:fld>
            <a:endParaRPr lang="en-IN" sz="900" b="0" strike="noStrike" spc="-1">
              <a:latin typeface="Times New Roman"/>
            </a:endParaRPr>
          </a:p>
        </p:txBody>
      </p:sp>
      <p:sp>
        <p:nvSpPr>
          <p:cNvPr id="203" name="TextShape 3"/>
          <p:cNvSpPr txBox="1"/>
          <p:nvPr/>
        </p:nvSpPr>
        <p:spPr>
          <a:xfrm>
            <a:off x="111600" y="6413400"/>
            <a:ext cx="7543440" cy="364680"/>
          </a:xfrm>
          <a:prstGeom prst="rect">
            <a:avLst/>
          </a:prstGeom>
          <a:noFill/>
          <a:ln>
            <a:noFill/>
          </a:ln>
        </p:spPr>
        <p:txBody>
          <a:bodyPr anchor="ctr">
            <a:noAutofit/>
          </a:bodyPr>
          <a:lstStyle/>
          <a:p>
            <a:pPr>
              <a:lnSpc>
                <a:spcPct val="100000"/>
              </a:lnSpc>
            </a:pPr>
            <a:r>
              <a:rPr lang="en-US" sz="900" b="1" strike="noStrike" spc="-1">
                <a:solidFill>
                  <a:srgbClr val="BFBFBF"/>
                </a:solidFill>
                <a:latin typeface="Century Gothic"/>
                <a:ea typeface="Arial"/>
              </a:rPr>
              <a:t>DEPARTMENT OF COMPUTER SCIENCE AND ENGINEERING</a:t>
            </a:r>
            <a:endParaRPr lang="en-IN" sz="900" b="0" strike="noStrike" spc="-1">
              <a:latin typeface="Times New Roman"/>
            </a:endParaRPr>
          </a:p>
        </p:txBody>
      </p:sp>
      <p:sp>
        <p:nvSpPr>
          <p:cNvPr id="204" name="TextShape 4"/>
          <p:cNvSpPr txBox="1"/>
          <p:nvPr/>
        </p:nvSpPr>
        <p:spPr>
          <a:xfrm>
            <a:off x="10886760" y="6334560"/>
            <a:ext cx="550800" cy="364680"/>
          </a:xfrm>
          <a:prstGeom prst="rect">
            <a:avLst/>
          </a:prstGeom>
          <a:noFill/>
          <a:ln>
            <a:noFill/>
          </a:ln>
        </p:spPr>
        <p:txBody>
          <a:bodyPr anchor="ctr">
            <a:noAutofit/>
          </a:bodyPr>
          <a:lstStyle/>
          <a:p>
            <a:pPr algn="r">
              <a:lnSpc>
                <a:spcPct val="100000"/>
              </a:lnSpc>
            </a:pPr>
            <a:fld id="{046EB541-DFF0-4696-B118-A45BD1D1100E}" type="slidenum">
              <a:rPr lang="en-IN" sz="900" b="1" strike="noStrike" spc="-1">
                <a:solidFill>
                  <a:srgbClr val="BFBFBF"/>
                </a:solidFill>
                <a:latin typeface="Century Gothic"/>
                <a:ea typeface="Arial"/>
              </a:rPr>
              <a:t>23</a:t>
            </a:fld>
            <a:endParaRPr lang="en-IN" sz="900" b="0" strike="noStrike" spc="-1">
              <a:latin typeface="Times New Roman"/>
            </a:endParaRPr>
          </a:p>
        </p:txBody>
      </p:sp>
      <p:pic>
        <p:nvPicPr>
          <p:cNvPr id="205" name="Content Placeholder 8"/>
          <p:cNvPicPr/>
          <p:nvPr/>
        </p:nvPicPr>
        <p:blipFill>
          <a:blip r:embed="rId2"/>
          <a:stretch/>
        </p:blipFill>
        <p:spPr>
          <a:xfrm>
            <a:off x="1681920" y="976320"/>
            <a:ext cx="8904240" cy="519408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TextShape 1"/>
          <p:cNvSpPr txBox="1"/>
          <p:nvPr/>
        </p:nvSpPr>
        <p:spPr>
          <a:xfrm>
            <a:off x="111600" y="79560"/>
            <a:ext cx="11659680" cy="691920"/>
          </a:xfrm>
          <a:prstGeom prst="rect">
            <a:avLst/>
          </a:prstGeom>
          <a:noFill/>
          <a:ln>
            <a:noFill/>
          </a:ln>
        </p:spPr>
        <p:txBody>
          <a:bodyPr anchor="ctr">
            <a:noAutofit/>
          </a:bodyPr>
          <a:lstStyle/>
          <a:p>
            <a:pPr algn="ctr">
              <a:lnSpc>
                <a:spcPct val="100000"/>
              </a:lnSpc>
            </a:pPr>
            <a:r>
              <a:rPr lang="en-US" sz="3200" b="0" u="sng" strike="noStrike" cap="all" spc="-1">
                <a:solidFill>
                  <a:srgbClr val="00B0F0"/>
                </a:solidFill>
                <a:uFillTx/>
                <a:latin typeface="Times New Roman"/>
              </a:rPr>
              <a:t>f</a:t>
            </a:r>
            <a:r>
              <a:rPr lang="en-IN" sz="3200" b="0" u="sng" strike="noStrike" cap="all" spc="-1">
                <a:solidFill>
                  <a:srgbClr val="00B0F0"/>
                </a:solidFill>
                <a:uFillTx/>
                <a:latin typeface="Times New Roman"/>
              </a:rPr>
              <a:t>inance</a:t>
            </a:r>
            <a:endParaRPr lang="en-IN" sz="3200" b="0" strike="noStrike" spc="-1">
              <a:solidFill>
                <a:srgbClr val="000000"/>
              </a:solidFill>
              <a:latin typeface="Arial"/>
            </a:endParaRPr>
          </a:p>
        </p:txBody>
      </p:sp>
      <p:sp>
        <p:nvSpPr>
          <p:cNvPr id="207" name="TextShape 2"/>
          <p:cNvSpPr txBox="1"/>
          <p:nvPr/>
        </p:nvSpPr>
        <p:spPr>
          <a:xfrm>
            <a:off x="9189360" y="6334560"/>
            <a:ext cx="1599840" cy="364680"/>
          </a:xfrm>
          <a:prstGeom prst="rect">
            <a:avLst/>
          </a:prstGeom>
          <a:noFill/>
          <a:ln>
            <a:noFill/>
          </a:ln>
        </p:spPr>
        <p:txBody>
          <a:bodyPr anchor="ctr">
            <a:noAutofit/>
          </a:bodyPr>
          <a:lstStyle/>
          <a:p>
            <a:pPr algn="r">
              <a:lnSpc>
                <a:spcPct val="100000"/>
              </a:lnSpc>
            </a:pPr>
            <a:fld id="{4212CAD8-2866-4B69-AE2E-5A656F5DA9A7}" type="datetime1">
              <a:rPr lang="en-IN" sz="900" b="1" strike="noStrike" spc="-1">
                <a:solidFill>
                  <a:srgbClr val="BFBFBF"/>
                </a:solidFill>
                <a:latin typeface="Century Gothic"/>
                <a:ea typeface="Arial"/>
              </a:rPr>
              <a:t>26-05-2022</a:t>
            </a:fld>
            <a:endParaRPr lang="en-IN" sz="900" b="0" strike="noStrike" spc="-1">
              <a:latin typeface="Times New Roman"/>
            </a:endParaRPr>
          </a:p>
        </p:txBody>
      </p:sp>
      <p:sp>
        <p:nvSpPr>
          <p:cNvPr id="208" name="TextShape 3"/>
          <p:cNvSpPr txBox="1"/>
          <p:nvPr/>
        </p:nvSpPr>
        <p:spPr>
          <a:xfrm>
            <a:off x="111600" y="6413400"/>
            <a:ext cx="7543440" cy="364680"/>
          </a:xfrm>
          <a:prstGeom prst="rect">
            <a:avLst/>
          </a:prstGeom>
          <a:noFill/>
          <a:ln>
            <a:noFill/>
          </a:ln>
        </p:spPr>
        <p:txBody>
          <a:bodyPr anchor="ctr">
            <a:noAutofit/>
          </a:bodyPr>
          <a:lstStyle/>
          <a:p>
            <a:pPr>
              <a:lnSpc>
                <a:spcPct val="100000"/>
              </a:lnSpc>
            </a:pPr>
            <a:r>
              <a:rPr lang="en-US" sz="900" b="1" strike="noStrike" spc="-1">
                <a:solidFill>
                  <a:srgbClr val="BFBFBF"/>
                </a:solidFill>
                <a:latin typeface="Century Gothic"/>
                <a:ea typeface="Arial"/>
              </a:rPr>
              <a:t>DEPARTMENT OF COMPUTER SCIENCE AND ENGINEERING</a:t>
            </a:r>
            <a:endParaRPr lang="en-IN" sz="900" b="0" strike="noStrike" spc="-1">
              <a:latin typeface="Times New Roman"/>
            </a:endParaRPr>
          </a:p>
        </p:txBody>
      </p:sp>
      <p:sp>
        <p:nvSpPr>
          <p:cNvPr id="209" name="TextShape 4"/>
          <p:cNvSpPr txBox="1"/>
          <p:nvPr/>
        </p:nvSpPr>
        <p:spPr>
          <a:xfrm>
            <a:off x="10886760" y="6334560"/>
            <a:ext cx="550800" cy="364680"/>
          </a:xfrm>
          <a:prstGeom prst="rect">
            <a:avLst/>
          </a:prstGeom>
          <a:noFill/>
          <a:ln>
            <a:noFill/>
          </a:ln>
        </p:spPr>
        <p:txBody>
          <a:bodyPr anchor="ctr">
            <a:noAutofit/>
          </a:bodyPr>
          <a:lstStyle/>
          <a:p>
            <a:pPr algn="r">
              <a:lnSpc>
                <a:spcPct val="100000"/>
              </a:lnSpc>
            </a:pPr>
            <a:fld id="{CEB71443-A2E5-4F58-B1C8-D1D4EDF06C73}" type="slidenum">
              <a:rPr lang="en-IN" sz="900" b="1" strike="noStrike" spc="-1">
                <a:solidFill>
                  <a:srgbClr val="BFBFBF"/>
                </a:solidFill>
                <a:latin typeface="Century Gothic"/>
                <a:ea typeface="Arial"/>
              </a:rPr>
              <a:t>24</a:t>
            </a:fld>
            <a:endParaRPr lang="en-IN" sz="900" b="0" strike="noStrike" spc="-1">
              <a:latin typeface="Times New Roman"/>
            </a:endParaRPr>
          </a:p>
        </p:txBody>
      </p:sp>
      <p:pic>
        <p:nvPicPr>
          <p:cNvPr id="210" name="Content Placeholder 7"/>
          <p:cNvPicPr/>
          <p:nvPr/>
        </p:nvPicPr>
        <p:blipFill>
          <a:blip r:embed="rId2"/>
          <a:stretch/>
        </p:blipFill>
        <p:spPr>
          <a:xfrm>
            <a:off x="1529280" y="852480"/>
            <a:ext cx="9129960" cy="532584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TextShape 1"/>
          <p:cNvSpPr txBox="1"/>
          <p:nvPr/>
        </p:nvSpPr>
        <p:spPr>
          <a:xfrm>
            <a:off x="111600" y="79560"/>
            <a:ext cx="11659680" cy="506160"/>
          </a:xfrm>
          <a:prstGeom prst="rect">
            <a:avLst/>
          </a:prstGeom>
          <a:noFill/>
          <a:ln>
            <a:noFill/>
          </a:ln>
        </p:spPr>
        <p:txBody>
          <a:bodyPr anchor="ctr">
            <a:normAutofit fontScale="87000" lnSpcReduction="10000"/>
          </a:bodyPr>
          <a:lstStyle/>
          <a:p>
            <a:pPr algn="ctr">
              <a:lnSpc>
                <a:spcPct val="100000"/>
              </a:lnSpc>
            </a:pPr>
            <a:r>
              <a:rPr lang="en-US" sz="3200" b="0" u="sng" strike="noStrike" cap="all" spc="-1">
                <a:solidFill>
                  <a:srgbClr val="00B0F0"/>
                </a:solidFill>
                <a:uFillTx/>
                <a:latin typeface="Times New Roman"/>
              </a:rPr>
              <a:t>Medicine</a:t>
            </a:r>
            <a:endParaRPr lang="en-IN" sz="3200" b="0" strike="noStrike" spc="-1">
              <a:solidFill>
                <a:srgbClr val="000000"/>
              </a:solidFill>
              <a:latin typeface="Arial"/>
            </a:endParaRPr>
          </a:p>
        </p:txBody>
      </p:sp>
      <p:sp>
        <p:nvSpPr>
          <p:cNvPr id="212" name="TextShape 2"/>
          <p:cNvSpPr txBox="1"/>
          <p:nvPr/>
        </p:nvSpPr>
        <p:spPr>
          <a:xfrm>
            <a:off x="9189360" y="6334560"/>
            <a:ext cx="1599840" cy="364680"/>
          </a:xfrm>
          <a:prstGeom prst="rect">
            <a:avLst/>
          </a:prstGeom>
          <a:noFill/>
          <a:ln>
            <a:noFill/>
          </a:ln>
        </p:spPr>
        <p:txBody>
          <a:bodyPr anchor="ctr">
            <a:noAutofit/>
          </a:bodyPr>
          <a:lstStyle/>
          <a:p>
            <a:pPr algn="r">
              <a:lnSpc>
                <a:spcPct val="100000"/>
              </a:lnSpc>
            </a:pPr>
            <a:fld id="{ABC38282-4FE4-40A2-A040-6D2E54894CDA}" type="datetime1">
              <a:rPr lang="en-IN" sz="900" b="1" strike="noStrike" spc="-1">
                <a:solidFill>
                  <a:srgbClr val="BFBFBF"/>
                </a:solidFill>
                <a:latin typeface="Century Gothic"/>
                <a:ea typeface="Arial"/>
              </a:rPr>
              <a:t>26-05-2022</a:t>
            </a:fld>
            <a:endParaRPr lang="en-IN" sz="900" b="0" strike="noStrike" spc="-1">
              <a:latin typeface="Times New Roman"/>
            </a:endParaRPr>
          </a:p>
        </p:txBody>
      </p:sp>
      <p:sp>
        <p:nvSpPr>
          <p:cNvPr id="213" name="TextShape 3"/>
          <p:cNvSpPr txBox="1"/>
          <p:nvPr/>
        </p:nvSpPr>
        <p:spPr>
          <a:xfrm>
            <a:off x="111600" y="6413400"/>
            <a:ext cx="7543440" cy="364680"/>
          </a:xfrm>
          <a:prstGeom prst="rect">
            <a:avLst/>
          </a:prstGeom>
          <a:noFill/>
          <a:ln>
            <a:noFill/>
          </a:ln>
        </p:spPr>
        <p:txBody>
          <a:bodyPr anchor="ctr">
            <a:noAutofit/>
          </a:bodyPr>
          <a:lstStyle/>
          <a:p>
            <a:pPr>
              <a:lnSpc>
                <a:spcPct val="100000"/>
              </a:lnSpc>
            </a:pPr>
            <a:r>
              <a:rPr lang="en-US" sz="900" b="1" strike="noStrike" spc="-1">
                <a:solidFill>
                  <a:srgbClr val="BFBFBF"/>
                </a:solidFill>
                <a:latin typeface="Century Gothic"/>
                <a:ea typeface="Arial"/>
              </a:rPr>
              <a:t>DEPARTMENT OF COMPUTER SCIENCE AND ENGINEERING</a:t>
            </a:r>
            <a:endParaRPr lang="en-IN" sz="900" b="0" strike="noStrike" spc="-1">
              <a:latin typeface="Times New Roman"/>
            </a:endParaRPr>
          </a:p>
        </p:txBody>
      </p:sp>
      <p:sp>
        <p:nvSpPr>
          <p:cNvPr id="214" name="TextShape 4"/>
          <p:cNvSpPr txBox="1"/>
          <p:nvPr/>
        </p:nvSpPr>
        <p:spPr>
          <a:xfrm>
            <a:off x="10886760" y="6334560"/>
            <a:ext cx="550800" cy="364680"/>
          </a:xfrm>
          <a:prstGeom prst="rect">
            <a:avLst/>
          </a:prstGeom>
          <a:noFill/>
          <a:ln>
            <a:noFill/>
          </a:ln>
        </p:spPr>
        <p:txBody>
          <a:bodyPr anchor="ctr">
            <a:noAutofit/>
          </a:bodyPr>
          <a:lstStyle/>
          <a:p>
            <a:pPr algn="r">
              <a:lnSpc>
                <a:spcPct val="100000"/>
              </a:lnSpc>
            </a:pPr>
            <a:fld id="{61C30764-A133-4434-8608-AEBD5A5781A2}" type="slidenum">
              <a:rPr lang="en-IN" sz="900" b="1" strike="noStrike" spc="-1">
                <a:solidFill>
                  <a:srgbClr val="BFBFBF"/>
                </a:solidFill>
                <a:latin typeface="Century Gothic"/>
                <a:ea typeface="Arial"/>
              </a:rPr>
              <a:t>25</a:t>
            </a:fld>
            <a:endParaRPr lang="en-IN" sz="900" b="0" strike="noStrike" spc="-1">
              <a:latin typeface="Times New Roman"/>
            </a:endParaRPr>
          </a:p>
        </p:txBody>
      </p:sp>
      <p:pic>
        <p:nvPicPr>
          <p:cNvPr id="215" name="Content Placeholder 7"/>
          <p:cNvPicPr/>
          <p:nvPr/>
        </p:nvPicPr>
        <p:blipFill>
          <a:blip r:embed="rId2"/>
          <a:stretch/>
        </p:blipFill>
        <p:spPr>
          <a:xfrm>
            <a:off x="541440" y="586080"/>
            <a:ext cx="10830240" cy="574812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TextShape 1"/>
          <p:cNvSpPr txBox="1"/>
          <p:nvPr/>
        </p:nvSpPr>
        <p:spPr>
          <a:xfrm>
            <a:off x="111600" y="79560"/>
            <a:ext cx="11659680" cy="506160"/>
          </a:xfrm>
          <a:prstGeom prst="rect">
            <a:avLst/>
          </a:prstGeom>
          <a:noFill/>
          <a:ln>
            <a:noFill/>
          </a:ln>
        </p:spPr>
        <p:txBody>
          <a:bodyPr anchor="ctr">
            <a:normAutofit fontScale="87000" lnSpcReduction="10000"/>
          </a:bodyPr>
          <a:lstStyle/>
          <a:p>
            <a:pPr algn="ctr">
              <a:lnSpc>
                <a:spcPct val="100000"/>
              </a:lnSpc>
            </a:pPr>
            <a:r>
              <a:rPr lang="en-US" sz="3200" b="0" u="sng" strike="noStrike" cap="all" spc="-1">
                <a:solidFill>
                  <a:srgbClr val="00B0F0"/>
                </a:solidFill>
                <a:uFillTx/>
                <a:latin typeface="Times New Roman"/>
              </a:rPr>
              <a:t>Medicine</a:t>
            </a:r>
            <a:endParaRPr lang="en-IN" sz="3200" b="0" strike="noStrike" spc="-1">
              <a:solidFill>
                <a:srgbClr val="000000"/>
              </a:solidFill>
              <a:latin typeface="Arial"/>
            </a:endParaRPr>
          </a:p>
        </p:txBody>
      </p:sp>
      <p:sp>
        <p:nvSpPr>
          <p:cNvPr id="217" name="TextShape 2"/>
          <p:cNvSpPr txBox="1"/>
          <p:nvPr/>
        </p:nvSpPr>
        <p:spPr>
          <a:xfrm>
            <a:off x="9189360" y="6334560"/>
            <a:ext cx="1599840" cy="364680"/>
          </a:xfrm>
          <a:prstGeom prst="rect">
            <a:avLst/>
          </a:prstGeom>
          <a:noFill/>
          <a:ln>
            <a:noFill/>
          </a:ln>
        </p:spPr>
        <p:txBody>
          <a:bodyPr anchor="ctr">
            <a:noAutofit/>
          </a:bodyPr>
          <a:lstStyle/>
          <a:p>
            <a:pPr algn="r">
              <a:lnSpc>
                <a:spcPct val="100000"/>
              </a:lnSpc>
            </a:pPr>
            <a:fld id="{FEC75547-5EE6-4BC5-A34B-063A4D94CADD}" type="datetime1">
              <a:rPr lang="en-IN" sz="900" b="1" strike="noStrike" spc="-1">
                <a:solidFill>
                  <a:srgbClr val="BFBFBF"/>
                </a:solidFill>
                <a:latin typeface="Century Gothic"/>
                <a:ea typeface="Arial"/>
              </a:rPr>
              <a:t>26-05-2022</a:t>
            </a:fld>
            <a:endParaRPr lang="en-IN" sz="900" b="0" strike="noStrike" spc="-1">
              <a:latin typeface="Times New Roman"/>
            </a:endParaRPr>
          </a:p>
        </p:txBody>
      </p:sp>
      <p:sp>
        <p:nvSpPr>
          <p:cNvPr id="218" name="TextShape 3"/>
          <p:cNvSpPr txBox="1"/>
          <p:nvPr/>
        </p:nvSpPr>
        <p:spPr>
          <a:xfrm>
            <a:off x="111600" y="6413400"/>
            <a:ext cx="7543440" cy="364680"/>
          </a:xfrm>
          <a:prstGeom prst="rect">
            <a:avLst/>
          </a:prstGeom>
          <a:noFill/>
          <a:ln>
            <a:noFill/>
          </a:ln>
        </p:spPr>
        <p:txBody>
          <a:bodyPr anchor="ctr">
            <a:noAutofit/>
          </a:bodyPr>
          <a:lstStyle/>
          <a:p>
            <a:pPr>
              <a:lnSpc>
                <a:spcPct val="100000"/>
              </a:lnSpc>
            </a:pPr>
            <a:r>
              <a:rPr lang="en-US" sz="900" b="1" strike="noStrike" spc="-1">
                <a:solidFill>
                  <a:srgbClr val="BFBFBF"/>
                </a:solidFill>
                <a:latin typeface="Century Gothic"/>
                <a:ea typeface="Arial"/>
              </a:rPr>
              <a:t>DEPARTMENT OF COMPUTER SCIENCE AND ENGINEERING</a:t>
            </a:r>
            <a:endParaRPr lang="en-IN" sz="900" b="0" strike="noStrike" spc="-1">
              <a:latin typeface="Times New Roman"/>
            </a:endParaRPr>
          </a:p>
        </p:txBody>
      </p:sp>
      <p:sp>
        <p:nvSpPr>
          <p:cNvPr id="219" name="TextShape 4"/>
          <p:cNvSpPr txBox="1"/>
          <p:nvPr/>
        </p:nvSpPr>
        <p:spPr>
          <a:xfrm>
            <a:off x="10886760" y="6334560"/>
            <a:ext cx="550800" cy="364680"/>
          </a:xfrm>
          <a:prstGeom prst="rect">
            <a:avLst/>
          </a:prstGeom>
          <a:noFill/>
          <a:ln>
            <a:noFill/>
          </a:ln>
        </p:spPr>
        <p:txBody>
          <a:bodyPr anchor="ctr">
            <a:noAutofit/>
          </a:bodyPr>
          <a:lstStyle/>
          <a:p>
            <a:pPr algn="r">
              <a:lnSpc>
                <a:spcPct val="100000"/>
              </a:lnSpc>
            </a:pPr>
            <a:fld id="{8419DA7E-C058-461E-8B94-110D649E59B5}" type="slidenum">
              <a:rPr lang="en-IN" sz="900" b="1" strike="noStrike" spc="-1">
                <a:solidFill>
                  <a:srgbClr val="BFBFBF"/>
                </a:solidFill>
                <a:latin typeface="Century Gothic"/>
                <a:ea typeface="Arial"/>
              </a:rPr>
              <a:t>26</a:t>
            </a:fld>
            <a:endParaRPr lang="en-IN" sz="900" b="0" strike="noStrike" spc="-1">
              <a:latin typeface="Times New Roman"/>
            </a:endParaRPr>
          </a:p>
        </p:txBody>
      </p:sp>
      <p:pic>
        <p:nvPicPr>
          <p:cNvPr id="220" name="Content Placeholder 9"/>
          <p:cNvPicPr/>
          <p:nvPr/>
        </p:nvPicPr>
        <p:blipFill>
          <a:blip r:embed="rId2"/>
          <a:stretch/>
        </p:blipFill>
        <p:spPr>
          <a:xfrm>
            <a:off x="372960" y="736920"/>
            <a:ext cx="11318760" cy="567612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TextShape 1"/>
          <p:cNvSpPr txBox="1"/>
          <p:nvPr/>
        </p:nvSpPr>
        <p:spPr>
          <a:xfrm>
            <a:off x="111600" y="79560"/>
            <a:ext cx="11659680" cy="506160"/>
          </a:xfrm>
          <a:prstGeom prst="rect">
            <a:avLst/>
          </a:prstGeom>
          <a:noFill/>
          <a:ln>
            <a:noFill/>
          </a:ln>
        </p:spPr>
        <p:txBody>
          <a:bodyPr anchor="ctr">
            <a:normAutofit fontScale="87000" lnSpcReduction="10000"/>
          </a:bodyPr>
          <a:lstStyle/>
          <a:p>
            <a:pPr algn="ctr">
              <a:lnSpc>
                <a:spcPct val="100000"/>
              </a:lnSpc>
            </a:pPr>
            <a:r>
              <a:rPr lang="en-US" sz="3200" b="0" u="sng" strike="noStrike" cap="all" spc="-1">
                <a:solidFill>
                  <a:srgbClr val="00B0F0"/>
                </a:solidFill>
                <a:uFillTx/>
                <a:latin typeface="Times New Roman"/>
              </a:rPr>
              <a:t>Medicine</a:t>
            </a:r>
            <a:endParaRPr lang="en-IN" sz="3200" b="0" strike="noStrike" spc="-1">
              <a:solidFill>
                <a:srgbClr val="000000"/>
              </a:solidFill>
              <a:latin typeface="Arial"/>
            </a:endParaRPr>
          </a:p>
        </p:txBody>
      </p:sp>
      <p:sp>
        <p:nvSpPr>
          <p:cNvPr id="222" name="TextShape 2"/>
          <p:cNvSpPr txBox="1"/>
          <p:nvPr/>
        </p:nvSpPr>
        <p:spPr>
          <a:xfrm>
            <a:off x="9189360" y="6334560"/>
            <a:ext cx="1599840" cy="364680"/>
          </a:xfrm>
          <a:prstGeom prst="rect">
            <a:avLst/>
          </a:prstGeom>
          <a:noFill/>
          <a:ln>
            <a:noFill/>
          </a:ln>
        </p:spPr>
        <p:txBody>
          <a:bodyPr anchor="ctr">
            <a:noAutofit/>
          </a:bodyPr>
          <a:lstStyle/>
          <a:p>
            <a:pPr algn="r">
              <a:lnSpc>
                <a:spcPct val="100000"/>
              </a:lnSpc>
            </a:pPr>
            <a:fld id="{38DE846F-5F22-4810-B2DF-57E5ECB51229}" type="datetime1">
              <a:rPr lang="en-IN" sz="900" b="1" strike="noStrike" spc="-1">
                <a:solidFill>
                  <a:srgbClr val="BFBFBF"/>
                </a:solidFill>
                <a:latin typeface="Century Gothic"/>
                <a:ea typeface="Arial"/>
              </a:rPr>
              <a:t>26-05-2022</a:t>
            </a:fld>
            <a:endParaRPr lang="en-IN" sz="900" b="0" strike="noStrike" spc="-1">
              <a:latin typeface="Times New Roman"/>
            </a:endParaRPr>
          </a:p>
        </p:txBody>
      </p:sp>
      <p:sp>
        <p:nvSpPr>
          <p:cNvPr id="223" name="TextShape 3"/>
          <p:cNvSpPr txBox="1"/>
          <p:nvPr/>
        </p:nvSpPr>
        <p:spPr>
          <a:xfrm>
            <a:off x="111600" y="6413400"/>
            <a:ext cx="7543440" cy="364680"/>
          </a:xfrm>
          <a:prstGeom prst="rect">
            <a:avLst/>
          </a:prstGeom>
          <a:noFill/>
          <a:ln>
            <a:noFill/>
          </a:ln>
        </p:spPr>
        <p:txBody>
          <a:bodyPr anchor="ctr">
            <a:noAutofit/>
          </a:bodyPr>
          <a:lstStyle/>
          <a:p>
            <a:pPr>
              <a:lnSpc>
                <a:spcPct val="100000"/>
              </a:lnSpc>
            </a:pPr>
            <a:r>
              <a:rPr lang="en-US" sz="900" b="1" strike="noStrike" spc="-1">
                <a:solidFill>
                  <a:srgbClr val="BFBFBF"/>
                </a:solidFill>
                <a:latin typeface="Century Gothic"/>
                <a:ea typeface="Arial"/>
              </a:rPr>
              <a:t>DEPARTMENT OF COMPUTER SCIENCE AND ENGINEERING</a:t>
            </a:r>
            <a:endParaRPr lang="en-IN" sz="900" b="0" strike="noStrike" spc="-1">
              <a:latin typeface="Times New Roman"/>
            </a:endParaRPr>
          </a:p>
        </p:txBody>
      </p:sp>
      <p:sp>
        <p:nvSpPr>
          <p:cNvPr id="224" name="TextShape 4"/>
          <p:cNvSpPr txBox="1"/>
          <p:nvPr/>
        </p:nvSpPr>
        <p:spPr>
          <a:xfrm>
            <a:off x="10886760" y="6334560"/>
            <a:ext cx="550800" cy="364680"/>
          </a:xfrm>
          <a:prstGeom prst="rect">
            <a:avLst/>
          </a:prstGeom>
          <a:noFill/>
          <a:ln>
            <a:noFill/>
          </a:ln>
        </p:spPr>
        <p:txBody>
          <a:bodyPr anchor="ctr">
            <a:noAutofit/>
          </a:bodyPr>
          <a:lstStyle/>
          <a:p>
            <a:pPr algn="r">
              <a:lnSpc>
                <a:spcPct val="100000"/>
              </a:lnSpc>
            </a:pPr>
            <a:fld id="{7EA7AC5B-2BC3-4400-8C32-4285690A9C02}" type="slidenum">
              <a:rPr lang="en-IN" sz="900" b="1" strike="noStrike" spc="-1">
                <a:solidFill>
                  <a:srgbClr val="BFBFBF"/>
                </a:solidFill>
                <a:latin typeface="Century Gothic"/>
                <a:ea typeface="Arial"/>
              </a:rPr>
              <a:t>27</a:t>
            </a:fld>
            <a:endParaRPr lang="en-IN" sz="900" b="0" strike="noStrike" spc="-1">
              <a:latin typeface="Times New Roman"/>
            </a:endParaRPr>
          </a:p>
        </p:txBody>
      </p:sp>
      <p:pic>
        <p:nvPicPr>
          <p:cNvPr id="225" name="Content Placeholder 8"/>
          <p:cNvPicPr/>
          <p:nvPr/>
        </p:nvPicPr>
        <p:blipFill>
          <a:blip r:embed="rId2"/>
          <a:stretch/>
        </p:blipFill>
        <p:spPr>
          <a:xfrm>
            <a:off x="310680" y="586080"/>
            <a:ext cx="11460600" cy="582696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TextShape 1"/>
          <p:cNvSpPr txBox="1"/>
          <p:nvPr/>
        </p:nvSpPr>
        <p:spPr>
          <a:xfrm>
            <a:off x="111600" y="79560"/>
            <a:ext cx="11659680" cy="506160"/>
          </a:xfrm>
          <a:prstGeom prst="rect">
            <a:avLst/>
          </a:prstGeom>
          <a:noFill/>
          <a:ln>
            <a:noFill/>
          </a:ln>
        </p:spPr>
        <p:txBody>
          <a:bodyPr anchor="ctr">
            <a:normAutofit fontScale="87000" lnSpcReduction="10000"/>
          </a:bodyPr>
          <a:lstStyle/>
          <a:p>
            <a:pPr algn="ctr">
              <a:lnSpc>
                <a:spcPct val="100000"/>
              </a:lnSpc>
            </a:pPr>
            <a:r>
              <a:rPr lang="en-US" sz="3200" b="0" u="sng" strike="noStrike" cap="all" spc="-1">
                <a:solidFill>
                  <a:srgbClr val="00B0F0"/>
                </a:solidFill>
                <a:uFillTx/>
                <a:latin typeface="Times New Roman"/>
              </a:rPr>
              <a:t>Medicine</a:t>
            </a:r>
            <a:endParaRPr lang="en-IN" sz="3200" b="0" strike="noStrike" spc="-1">
              <a:solidFill>
                <a:srgbClr val="000000"/>
              </a:solidFill>
              <a:latin typeface="Arial"/>
            </a:endParaRPr>
          </a:p>
        </p:txBody>
      </p:sp>
      <p:sp>
        <p:nvSpPr>
          <p:cNvPr id="227" name="TextShape 2"/>
          <p:cNvSpPr txBox="1"/>
          <p:nvPr/>
        </p:nvSpPr>
        <p:spPr>
          <a:xfrm>
            <a:off x="9189360" y="6334560"/>
            <a:ext cx="1599840" cy="364680"/>
          </a:xfrm>
          <a:prstGeom prst="rect">
            <a:avLst/>
          </a:prstGeom>
          <a:noFill/>
          <a:ln>
            <a:noFill/>
          </a:ln>
        </p:spPr>
        <p:txBody>
          <a:bodyPr anchor="ctr">
            <a:noAutofit/>
          </a:bodyPr>
          <a:lstStyle/>
          <a:p>
            <a:pPr algn="r">
              <a:lnSpc>
                <a:spcPct val="100000"/>
              </a:lnSpc>
            </a:pPr>
            <a:fld id="{43785C28-C00C-41BC-8D51-38974F2F25FE}" type="datetime1">
              <a:rPr lang="en-IN" sz="900" b="1" strike="noStrike" spc="-1">
                <a:solidFill>
                  <a:srgbClr val="BFBFBF"/>
                </a:solidFill>
                <a:latin typeface="Century Gothic"/>
                <a:ea typeface="Arial"/>
              </a:rPr>
              <a:t>26-05-2022</a:t>
            </a:fld>
            <a:endParaRPr lang="en-IN" sz="900" b="0" strike="noStrike" spc="-1">
              <a:latin typeface="Times New Roman"/>
            </a:endParaRPr>
          </a:p>
        </p:txBody>
      </p:sp>
      <p:sp>
        <p:nvSpPr>
          <p:cNvPr id="228" name="TextShape 3"/>
          <p:cNvSpPr txBox="1"/>
          <p:nvPr/>
        </p:nvSpPr>
        <p:spPr>
          <a:xfrm>
            <a:off x="111600" y="6413400"/>
            <a:ext cx="7543440" cy="364680"/>
          </a:xfrm>
          <a:prstGeom prst="rect">
            <a:avLst/>
          </a:prstGeom>
          <a:noFill/>
          <a:ln>
            <a:noFill/>
          </a:ln>
        </p:spPr>
        <p:txBody>
          <a:bodyPr anchor="ctr">
            <a:noAutofit/>
          </a:bodyPr>
          <a:lstStyle/>
          <a:p>
            <a:pPr>
              <a:lnSpc>
                <a:spcPct val="100000"/>
              </a:lnSpc>
            </a:pPr>
            <a:r>
              <a:rPr lang="en-US" sz="900" b="1" strike="noStrike" spc="-1">
                <a:solidFill>
                  <a:srgbClr val="BFBFBF"/>
                </a:solidFill>
                <a:latin typeface="Century Gothic"/>
                <a:ea typeface="Arial"/>
              </a:rPr>
              <a:t>DEPARTMENT OF COMPUTER SCIENCE AND ENGINEERING</a:t>
            </a:r>
            <a:endParaRPr lang="en-IN" sz="900" b="0" strike="noStrike" spc="-1">
              <a:latin typeface="Times New Roman"/>
            </a:endParaRPr>
          </a:p>
        </p:txBody>
      </p:sp>
      <p:sp>
        <p:nvSpPr>
          <p:cNvPr id="229" name="TextShape 4"/>
          <p:cNvSpPr txBox="1"/>
          <p:nvPr/>
        </p:nvSpPr>
        <p:spPr>
          <a:xfrm>
            <a:off x="10886760" y="6334560"/>
            <a:ext cx="550800" cy="364680"/>
          </a:xfrm>
          <a:prstGeom prst="rect">
            <a:avLst/>
          </a:prstGeom>
          <a:noFill/>
          <a:ln>
            <a:noFill/>
          </a:ln>
        </p:spPr>
        <p:txBody>
          <a:bodyPr anchor="ctr">
            <a:noAutofit/>
          </a:bodyPr>
          <a:lstStyle/>
          <a:p>
            <a:pPr algn="r">
              <a:lnSpc>
                <a:spcPct val="100000"/>
              </a:lnSpc>
            </a:pPr>
            <a:fld id="{EB9D64AC-8F11-49DA-A358-7EEFE72FC786}" type="slidenum">
              <a:rPr lang="en-IN" sz="900" b="1" strike="noStrike" spc="-1">
                <a:solidFill>
                  <a:srgbClr val="BFBFBF"/>
                </a:solidFill>
                <a:latin typeface="Century Gothic"/>
                <a:ea typeface="Arial"/>
              </a:rPr>
              <a:t>28</a:t>
            </a:fld>
            <a:endParaRPr lang="en-IN" sz="900" b="0" strike="noStrike" spc="-1">
              <a:latin typeface="Times New Roman"/>
            </a:endParaRPr>
          </a:p>
        </p:txBody>
      </p:sp>
      <p:pic>
        <p:nvPicPr>
          <p:cNvPr id="230" name="Content Placeholder 9"/>
          <p:cNvPicPr/>
          <p:nvPr/>
        </p:nvPicPr>
        <p:blipFill>
          <a:blip r:embed="rId2"/>
          <a:stretch/>
        </p:blipFill>
        <p:spPr>
          <a:xfrm>
            <a:off x="461520" y="718920"/>
            <a:ext cx="11194560" cy="561528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TextShape 1"/>
          <p:cNvSpPr txBox="1"/>
          <p:nvPr/>
        </p:nvSpPr>
        <p:spPr>
          <a:xfrm>
            <a:off x="466560" y="1355400"/>
            <a:ext cx="9905760" cy="632880"/>
          </a:xfrm>
          <a:prstGeom prst="rect">
            <a:avLst/>
          </a:prstGeom>
          <a:noFill/>
          <a:ln>
            <a:noFill/>
          </a:ln>
        </p:spPr>
        <p:txBody>
          <a:bodyPr anchor="ctr">
            <a:noAutofit/>
          </a:bodyPr>
          <a:lstStyle/>
          <a:p>
            <a:pPr>
              <a:lnSpc>
                <a:spcPct val="100000"/>
              </a:lnSpc>
            </a:pPr>
            <a:r>
              <a:rPr lang="en-US" sz="3200" b="0" u="sng" strike="noStrike" cap="all" spc="-1">
                <a:solidFill>
                  <a:srgbClr val="FF0000"/>
                </a:solidFill>
                <a:uFillTx/>
                <a:latin typeface="Times New Roman"/>
              </a:rPr>
              <a:t>F</a:t>
            </a:r>
            <a:r>
              <a:rPr lang="en-IN" sz="3200" b="0" u="sng" strike="noStrike" cap="all" spc="-1">
                <a:solidFill>
                  <a:srgbClr val="FF0000"/>
                </a:solidFill>
                <a:uFillTx/>
                <a:latin typeface="Times New Roman"/>
              </a:rPr>
              <a:t>uture scope:</a:t>
            </a:r>
            <a:endParaRPr lang="en-IN" sz="3200" b="0" strike="noStrike" spc="-1">
              <a:solidFill>
                <a:srgbClr val="000000"/>
              </a:solidFill>
              <a:latin typeface="Arial"/>
            </a:endParaRPr>
          </a:p>
        </p:txBody>
      </p:sp>
      <p:sp>
        <p:nvSpPr>
          <p:cNvPr id="232" name="TextShape 2"/>
          <p:cNvSpPr txBox="1"/>
          <p:nvPr/>
        </p:nvSpPr>
        <p:spPr>
          <a:xfrm>
            <a:off x="319680" y="1225080"/>
            <a:ext cx="10727280" cy="4565880"/>
          </a:xfrm>
          <a:prstGeom prst="rect">
            <a:avLst/>
          </a:prstGeom>
          <a:noFill/>
          <a:ln>
            <a:noFill/>
          </a:ln>
        </p:spPr>
        <p:txBody>
          <a:bodyPr anchor="ctr">
            <a:normAutofit/>
          </a:bodyPr>
          <a:lstStyle/>
          <a:p>
            <a:pPr marL="285840" indent="-285480">
              <a:lnSpc>
                <a:spcPct val="100000"/>
              </a:lnSpc>
              <a:spcBef>
                <a:spcPts val="561"/>
              </a:spcBef>
              <a:spcAft>
                <a:spcPts val="601"/>
              </a:spcAft>
              <a:buClr>
                <a:srgbClr val="FFFFFF"/>
              </a:buClr>
              <a:buFont typeface="Wingdings" charset="2"/>
              <a:buChar char=""/>
            </a:pPr>
            <a:r>
              <a:rPr lang="en-US" sz="2800" b="0" strike="noStrike" cap="small" spc="-1">
                <a:solidFill>
                  <a:srgbClr val="FFFFFF"/>
                </a:solidFill>
                <a:latin typeface="Times New Roman"/>
              </a:rPr>
              <a:t>Store patient tests reports</a:t>
            </a:r>
            <a:endParaRPr lang="en-IN" sz="2800" b="0" strike="noStrike" cap="small" spc="-1">
              <a:solidFill>
                <a:srgbClr val="FFFFFF"/>
              </a:solidFill>
              <a:latin typeface="Century Gothic"/>
            </a:endParaRPr>
          </a:p>
          <a:p>
            <a:pPr marL="285840" indent="-285480">
              <a:lnSpc>
                <a:spcPct val="100000"/>
              </a:lnSpc>
              <a:spcBef>
                <a:spcPts val="561"/>
              </a:spcBef>
              <a:spcAft>
                <a:spcPts val="601"/>
              </a:spcAft>
              <a:buClr>
                <a:srgbClr val="FFFFFF"/>
              </a:buClr>
              <a:buFont typeface="Wingdings" charset="2"/>
              <a:buChar char=""/>
            </a:pPr>
            <a:r>
              <a:rPr lang="en-US" sz="2800" b="0" strike="noStrike" cap="small" spc="-1">
                <a:solidFill>
                  <a:srgbClr val="FFFFFF"/>
                </a:solidFill>
                <a:latin typeface="Times New Roman"/>
              </a:rPr>
              <a:t>Add payment methods </a:t>
            </a:r>
            <a:endParaRPr lang="en-IN" sz="2800" b="0" strike="noStrike" cap="small" spc="-1">
              <a:solidFill>
                <a:srgbClr val="FFFFFF"/>
              </a:solidFill>
              <a:latin typeface="Century Gothic"/>
            </a:endParaRPr>
          </a:p>
          <a:p>
            <a:pPr marL="285840" indent="-285480">
              <a:lnSpc>
                <a:spcPct val="100000"/>
              </a:lnSpc>
              <a:spcBef>
                <a:spcPts val="561"/>
              </a:spcBef>
              <a:spcAft>
                <a:spcPts val="601"/>
              </a:spcAft>
              <a:buClr>
                <a:srgbClr val="FFFFFF"/>
              </a:buClr>
              <a:buFont typeface="Wingdings" charset="2"/>
              <a:buChar char=""/>
            </a:pPr>
            <a:r>
              <a:rPr lang="en-US" sz="2800" b="0" strike="noStrike" cap="small" spc="-1">
                <a:solidFill>
                  <a:srgbClr val="FFFFFF"/>
                </a:solidFill>
                <a:latin typeface="Times New Roman"/>
              </a:rPr>
              <a:t>Message the patients who have appointment tomorrow</a:t>
            </a:r>
            <a:endParaRPr lang="en-IN" sz="2800" b="0" strike="noStrike" cap="small" spc="-1">
              <a:solidFill>
                <a:srgbClr val="FFFFFF"/>
              </a:solidFill>
              <a:latin typeface="Century Gothic"/>
            </a:endParaRPr>
          </a:p>
          <a:p>
            <a:pPr marL="285840" indent="-285480">
              <a:lnSpc>
                <a:spcPct val="100000"/>
              </a:lnSpc>
              <a:spcBef>
                <a:spcPts val="561"/>
              </a:spcBef>
              <a:spcAft>
                <a:spcPts val="601"/>
              </a:spcAft>
              <a:buClr>
                <a:srgbClr val="FFFFFF"/>
              </a:buClr>
              <a:buFont typeface="Wingdings" charset="2"/>
              <a:buChar char=""/>
            </a:pPr>
            <a:r>
              <a:rPr lang="en-US" sz="2800" b="0" strike="noStrike" cap="small" spc="-1">
                <a:solidFill>
                  <a:srgbClr val="FFFFFF"/>
                </a:solidFill>
                <a:latin typeface="Times New Roman"/>
              </a:rPr>
              <a:t>Make application very familiar to real world</a:t>
            </a:r>
            <a:endParaRPr lang="en-IN" sz="2800" b="0" strike="noStrike" cap="small" spc="-1">
              <a:solidFill>
                <a:srgbClr val="FFFFFF"/>
              </a:solidFill>
              <a:latin typeface="Century Gothic"/>
            </a:endParaRPr>
          </a:p>
        </p:txBody>
      </p:sp>
      <p:sp>
        <p:nvSpPr>
          <p:cNvPr id="233" name="TextShape 3"/>
          <p:cNvSpPr txBox="1"/>
          <p:nvPr/>
        </p:nvSpPr>
        <p:spPr>
          <a:xfrm>
            <a:off x="9050760" y="6066000"/>
            <a:ext cx="1599840" cy="364680"/>
          </a:xfrm>
          <a:prstGeom prst="rect">
            <a:avLst/>
          </a:prstGeom>
          <a:noFill/>
          <a:ln>
            <a:noFill/>
          </a:ln>
        </p:spPr>
        <p:txBody>
          <a:bodyPr anchor="ctr">
            <a:noAutofit/>
          </a:bodyPr>
          <a:lstStyle/>
          <a:p>
            <a:pPr algn="r">
              <a:lnSpc>
                <a:spcPct val="100000"/>
              </a:lnSpc>
            </a:pPr>
            <a:fld id="{2476100E-2C41-4701-99A6-375B601BCD69}" type="datetime1">
              <a:rPr lang="en-IN" sz="900" b="1" strike="noStrike" spc="-1">
                <a:solidFill>
                  <a:srgbClr val="BFBFBF"/>
                </a:solidFill>
                <a:latin typeface="Century Gothic"/>
                <a:ea typeface="Arial"/>
              </a:rPr>
              <a:t>26-05-2022</a:t>
            </a:fld>
            <a:endParaRPr lang="en-IN" sz="900" b="0" strike="noStrike" spc="-1">
              <a:latin typeface="Times New Roman"/>
            </a:endParaRPr>
          </a:p>
        </p:txBody>
      </p:sp>
      <p:sp>
        <p:nvSpPr>
          <p:cNvPr id="234" name="TextShape 4"/>
          <p:cNvSpPr txBox="1"/>
          <p:nvPr/>
        </p:nvSpPr>
        <p:spPr>
          <a:xfrm>
            <a:off x="319680" y="6066000"/>
            <a:ext cx="7543440" cy="364680"/>
          </a:xfrm>
          <a:prstGeom prst="rect">
            <a:avLst/>
          </a:prstGeom>
          <a:noFill/>
          <a:ln>
            <a:noFill/>
          </a:ln>
        </p:spPr>
        <p:txBody>
          <a:bodyPr anchor="ctr">
            <a:noAutofit/>
          </a:bodyPr>
          <a:lstStyle/>
          <a:p>
            <a:pPr>
              <a:lnSpc>
                <a:spcPct val="100000"/>
              </a:lnSpc>
            </a:pPr>
            <a:r>
              <a:rPr lang="en-US" sz="900" b="1" strike="noStrike" spc="-1">
                <a:solidFill>
                  <a:srgbClr val="BFBFBF"/>
                </a:solidFill>
                <a:latin typeface="Century Gothic"/>
                <a:ea typeface="Arial"/>
              </a:rPr>
              <a:t>DEPARTMENT OF COMPUTER SCIENCE AND ENGINEERING</a:t>
            </a:r>
            <a:endParaRPr lang="en-IN" sz="900" b="0" strike="noStrike" spc="-1">
              <a:latin typeface="Times New Roman"/>
            </a:endParaRPr>
          </a:p>
        </p:txBody>
      </p:sp>
      <p:sp>
        <p:nvSpPr>
          <p:cNvPr id="235" name="TextShape 5"/>
          <p:cNvSpPr txBox="1"/>
          <p:nvPr/>
        </p:nvSpPr>
        <p:spPr>
          <a:xfrm>
            <a:off x="10904760" y="6066000"/>
            <a:ext cx="550800" cy="364680"/>
          </a:xfrm>
          <a:prstGeom prst="rect">
            <a:avLst/>
          </a:prstGeom>
          <a:noFill/>
          <a:ln>
            <a:noFill/>
          </a:ln>
        </p:spPr>
        <p:txBody>
          <a:bodyPr anchor="ctr">
            <a:noAutofit/>
          </a:bodyPr>
          <a:lstStyle/>
          <a:p>
            <a:pPr algn="r">
              <a:lnSpc>
                <a:spcPct val="100000"/>
              </a:lnSpc>
            </a:pPr>
            <a:fld id="{2302C5ED-0350-4729-A2F5-97F9C6A727AD}" type="slidenum">
              <a:rPr lang="en-IN" sz="900" b="1" strike="noStrike" spc="-1">
                <a:solidFill>
                  <a:srgbClr val="BFBFBF"/>
                </a:solidFill>
                <a:latin typeface="Century Gothic"/>
                <a:ea typeface="Arial"/>
              </a:rPr>
              <a:t>29</a:t>
            </a:fld>
            <a:endParaRPr lang="en-IN" sz="9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extShape 1"/>
          <p:cNvSpPr txBox="1"/>
          <p:nvPr/>
        </p:nvSpPr>
        <p:spPr>
          <a:xfrm>
            <a:off x="1141560" y="374400"/>
            <a:ext cx="9905760" cy="756360"/>
          </a:xfrm>
          <a:prstGeom prst="rect">
            <a:avLst/>
          </a:prstGeom>
          <a:noFill/>
          <a:ln>
            <a:noFill/>
          </a:ln>
        </p:spPr>
        <p:txBody>
          <a:bodyPr anchor="ctr">
            <a:noAutofit/>
          </a:bodyPr>
          <a:lstStyle/>
          <a:p>
            <a:pPr>
              <a:lnSpc>
                <a:spcPct val="100000"/>
              </a:lnSpc>
            </a:pPr>
            <a:r>
              <a:rPr lang="en-IN" sz="3200" b="0" strike="noStrike" cap="all" spc="-1">
                <a:solidFill>
                  <a:srgbClr val="FF0000"/>
                </a:solidFill>
                <a:latin typeface="Times New Roman"/>
              </a:rPr>
              <a:t>INTRODUCTION</a:t>
            </a:r>
            <a:endParaRPr lang="en-IN" sz="3200" b="0" strike="noStrike" spc="-1">
              <a:solidFill>
                <a:srgbClr val="000000"/>
              </a:solidFill>
              <a:latin typeface="Arial"/>
            </a:endParaRPr>
          </a:p>
        </p:txBody>
      </p:sp>
      <p:sp>
        <p:nvSpPr>
          <p:cNvPr id="95" name="TextShape 2"/>
          <p:cNvSpPr txBox="1"/>
          <p:nvPr/>
        </p:nvSpPr>
        <p:spPr>
          <a:xfrm>
            <a:off x="1141560" y="1555920"/>
            <a:ext cx="9905760" cy="5031000"/>
          </a:xfrm>
          <a:prstGeom prst="rect">
            <a:avLst/>
          </a:prstGeom>
          <a:noFill/>
          <a:ln>
            <a:noFill/>
          </a:ln>
        </p:spPr>
        <p:txBody>
          <a:bodyPr anchor="ctr">
            <a:noAutofit/>
          </a:bodyPr>
          <a:lstStyle/>
          <a:p>
            <a:pPr marL="285840" indent="-285480">
              <a:lnSpc>
                <a:spcPct val="100000"/>
              </a:lnSpc>
              <a:spcBef>
                <a:spcPts val="400"/>
              </a:spcBef>
              <a:spcAft>
                <a:spcPts val="601"/>
              </a:spcAft>
              <a:buClr>
                <a:srgbClr val="FFFFFF"/>
              </a:buClr>
              <a:buFont typeface="Wingdings" charset="2"/>
              <a:buChar char=""/>
            </a:pPr>
            <a:r>
              <a:rPr lang="en-US" sz="2000" b="0" strike="noStrike" cap="small" spc="-1">
                <a:solidFill>
                  <a:srgbClr val="FFFFFF"/>
                </a:solidFill>
                <a:latin typeface="Times New Roman"/>
              </a:rPr>
              <a:t>Now a days many people are going to hospital due to health issues.</a:t>
            </a:r>
            <a:endParaRPr lang="en-IN" sz="2000" b="0" strike="noStrike" cap="small" spc="-1">
              <a:solidFill>
                <a:srgbClr val="FFFFFF"/>
              </a:solidFill>
              <a:latin typeface="Century Gothic"/>
            </a:endParaRPr>
          </a:p>
          <a:p>
            <a:pPr marL="285840" indent="-285480">
              <a:lnSpc>
                <a:spcPct val="100000"/>
              </a:lnSpc>
              <a:spcBef>
                <a:spcPts val="400"/>
              </a:spcBef>
              <a:spcAft>
                <a:spcPts val="601"/>
              </a:spcAft>
              <a:buClr>
                <a:srgbClr val="FFFFFF"/>
              </a:buClr>
              <a:buFont typeface="Wingdings" charset="2"/>
              <a:buChar char=""/>
            </a:pPr>
            <a:r>
              <a:rPr lang="en-US" sz="2000" b="0" strike="noStrike" cap="small" spc="-1">
                <a:solidFill>
                  <a:srgbClr val="FFFFFF"/>
                </a:solidFill>
                <a:latin typeface="Times New Roman"/>
              </a:rPr>
              <a:t>Many of the hospital use paper based document’s to store regard of the particular patient.</a:t>
            </a:r>
            <a:endParaRPr lang="en-IN" sz="2000" b="0" strike="noStrike" cap="small" spc="-1">
              <a:solidFill>
                <a:srgbClr val="FFFFFF"/>
              </a:solidFill>
              <a:latin typeface="Century Gothic"/>
            </a:endParaRPr>
          </a:p>
          <a:p>
            <a:pPr marL="285840" indent="-285480">
              <a:lnSpc>
                <a:spcPct val="100000"/>
              </a:lnSpc>
              <a:spcBef>
                <a:spcPts val="400"/>
              </a:spcBef>
              <a:spcAft>
                <a:spcPts val="601"/>
              </a:spcAft>
              <a:buClr>
                <a:srgbClr val="FFFFFF"/>
              </a:buClr>
              <a:buFont typeface="Wingdings" charset="2"/>
              <a:buChar char=""/>
            </a:pPr>
            <a:r>
              <a:rPr lang="en-US" sz="2000" b="0" strike="noStrike" cap="small" spc="-1">
                <a:solidFill>
                  <a:srgbClr val="FFFFFF"/>
                </a:solidFill>
                <a:latin typeface="Times New Roman"/>
              </a:rPr>
              <a:t>The work become quite difficult like if we want to know the no of people having appointment today or tomorrow we need to search 4 or 5 pages in the register.</a:t>
            </a:r>
            <a:endParaRPr lang="en-IN" sz="2000" b="0" strike="noStrike" cap="small" spc="-1">
              <a:solidFill>
                <a:srgbClr val="FFFFFF"/>
              </a:solidFill>
              <a:latin typeface="Century Gothic"/>
            </a:endParaRPr>
          </a:p>
          <a:p>
            <a:pPr marL="285840" indent="-285480">
              <a:lnSpc>
                <a:spcPct val="100000"/>
              </a:lnSpc>
              <a:spcBef>
                <a:spcPts val="400"/>
              </a:spcBef>
              <a:spcAft>
                <a:spcPts val="601"/>
              </a:spcAft>
              <a:buClr>
                <a:srgbClr val="FFFFFF"/>
              </a:buClr>
              <a:buFont typeface="Wingdings" charset="2"/>
              <a:buChar char=""/>
            </a:pPr>
            <a:r>
              <a:rPr lang="en-US" sz="2000" b="0" strike="noStrike" cap="small" spc="-1">
                <a:solidFill>
                  <a:srgbClr val="FFFFFF"/>
                </a:solidFill>
                <a:latin typeface="Times New Roman"/>
              </a:rPr>
              <a:t>Which wastes time.</a:t>
            </a:r>
            <a:endParaRPr lang="en-IN" sz="2000" b="0" strike="noStrike" cap="small" spc="-1">
              <a:solidFill>
                <a:srgbClr val="FFFFFF"/>
              </a:solidFill>
              <a:latin typeface="Century Gothic"/>
            </a:endParaRPr>
          </a:p>
          <a:p>
            <a:pPr marL="285840" indent="-285480">
              <a:lnSpc>
                <a:spcPct val="100000"/>
              </a:lnSpc>
              <a:spcBef>
                <a:spcPts val="400"/>
              </a:spcBef>
              <a:spcAft>
                <a:spcPts val="601"/>
              </a:spcAft>
              <a:buClr>
                <a:srgbClr val="FFFFFF"/>
              </a:buClr>
              <a:buFont typeface="Wingdings" charset="2"/>
              <a:buChar char=""/>
            </a:pPr>
            <a:r>
              <a:rPr lang="en-US" sz="2000" b="0" strike="noStrike" cap="small" spc="-1">
                <a:solidFill>
                  <a:srgbClr val="FFFFFF"/>
                </a:solidFill>
                <a:latin typeface="Times New Roman"/>
              </a:rPr>
              <a:t>In order to avoid wasting of time we developed a basic java database application</a:t>
            </a:r>
            <a:endParaRPr lang="en-IN" sz="2000" b="0" strike="noStrike" cap="small" spc="-1">
              <a:solidFill>
                <a:srgbClr val="FFFFFF"/>
              </a:solidFill>
              <a:latin typeface="Century Gothic"/>
            </a:endParaRPr>
          </a:p>
          <a:p>
            <a:pPr marL="285840" indent="-285480">
              <a:lnSpc>
                <a:spcPct val="100000"/>
              </a:lnSpc>
              <a:spcBef>
                <a:spcPts val="400"/>
              </a:spcBef>
              <a:spcAft>
                <a:spcPts val="601"/>
              </a:spcAft>
              <a:buClr>
                <a:srgbClr val="FFFFFF"/>
              </a:buClr>
              <a:buFont typeface="Wingdings" charset="2"/>
              <a:buChar char=""/>
            </a:pPr>
            <a:r>
              <a:rPr lang="en-US" sz="2000" b="0" strike="noStrike" cap="small" spc="-1">
                <a:solidFill>
                  <a:srgbClr val="FFFFFF"/>
                </a:solidFill>
                <a:latin typeface="Times New Roman"/>
              </a:rPr>
              <a:t>Which is used to store and display many of the tasks done in hospital. that saves time</a:t>
            </a:r>
            <a:endParaRPr lang="en-IN" sz="2000" b="0" strike="noStrike" cap="small" spc="-1">
              <a:solidFill>
                <a:srgbClr val="FFFFFF"/>
              </a:solidFill>
              <a:latin typeface="Century Gothic"/>
            </a:endParaRPr>
          </a:p>
          <a:p>
            <a:pPr>
              <a:lnSpc>
                <a:spcPct val="100000"/>
              </a:lnSpc>
              <a:spcBef>
                <a:spcPts val="400"/>
              </a:spcBef>
              <a:spcAft>
                <a:spcPts val="601"/>
              </a:spcAft>
            </a:pPr>
            <a:endParaRPr lang="en-IN" sz="2000" b="0" strike="noStrike" cap="small" spc="-1">
              <a:solidFill>
                <a:srgbClr val="FFFFFF"/>
              </a:solidFill>
              <a:latin typeface="Century Gothic"/>
            </a:endParaRPr>
          </a:p>
          <a:p>
            <a:pPr>
              <a:lnSpc>
                <a:spcPct val="100000"/>
              </a:lnSpc>
              <a:spcBef>
                <a:spcPts val="400"/>
              </a:spcBef>
              <a:spcAft>
                <a:spcPts val="601"/>
              </a:spcAft>
            </a:pPr>
            <a:endParaRPr lang="en-IN" sz="2000" b="0" strike="noStrike" cap="small" spc="-1">
              <a:solidFill>
                <a:srgbClr val="FFFFFF"/>
              </a:solidFill>
              <a:latin typeface="Century Gothic"/>
            </a:endParaRPr>
          </a:p>
          <a:p>
            <a:pPr>
              <a:lnSpc>
                <a:spcPct val="100000"/>
              </a:lnSpc>
              <a:spcBef>
                <a:spcPts val="400"/>
              </a:spcBef>
              <a:spcAft>
                <a:spcPts val="601"/>
              </a:spcAft>
            </a:pPr>
            <a:endParaRPr lang="en-IN" sz="2000" b="0" strike="noStrike" cap="small" spc="-1">
              <a:solidFill>
                <a:srgbClr val="FFFFFF"/>
              </a:solidFill>
              <a:latin typeface="Century Gothic"/>
            </a:endParaRPr>
          </a:p>
        </p:txBody>
      </p:sp>
      <p:sp>
        <p:nvSpPr>
          <p:cNvPr id="96" name="TextShape 3"/>
          <p:cNvSpPr txBox="1"/>
          <p:nvPr/>
        </p:nvSpPr>
        <p:spPr>
          <a:xfrm>
            <a:off x="8837640" y="5883120"/>
            <a:ext cx="1599840" cy="364680"/>
          </a:xfrm>
          <a:prstGeom prst="rect">
            <a:avLst/>
          </a:prstGeom>
          <a:noFill/>
          <a:ln>
            <a:noFill/>
          </a:ln>
        </p:spPr>
        <p:txBody>
          <a:bodyPr anchor="ctr">
            <a:noAutofit/>
          </a:bodyPr>
          <a:lstStyle/>
          <a:p>
            <a:pPr algn="r">
              <a:lnSpc>
                <a:spcPct val="100000"/>
              </a:lnSpc>
            </a:pPr>
            <a:fld id="{0952187F-D0CE-4510-9E24-F21A91EF1211}" type="datetime1">
              <a:rPr lang="en-IN" sz="900" b="1" strike="noStrike" spc="-1">
                <a:solidFill>
                  <a:srgbClr val="BFBFBF"/>
                </a:solidFill>
                <a:latin typeface="Century Gothic"/>
                <a:ea typeface="Arial"/>
              </a:rPr>
              <a:t>26-05-2022</a:t>
            </a:fld>
            <a:endParaRPr lang="en-IN" sz="900" b="0" strike="noStrike" spc="-1">
              <a:latin typeface="Times New Roman"/>
            </a:endParaRPr>
          </a:p>
        </p:txBody>
      </p:sp>
      <p:sp>
        <p:nvSpPr>
          <p:cNvPr id="97" name="TextShape 4"/>
          <p:cNvSpPr txBox="1"/>
          <p:nvPr/>
        </p:nvSpPr>
        <p:spPr>
          <a:xfrm>
            <a:off x="1141560" y="5883120"/>
            <a:ext cx="7543440" cy="364680"/>
          </a:xfrm>
          <a:prstGeom prst="rect">
            <a:avLst/>
          </a:prstGeom>
          <a:noFill/>
          <a:ln>
            <a:noFill/>
          </a:ln>
        </p:spPr>
        <p:txBody>
          <a:bodyPr anchor="ctr">
            <a:noAutofit/>
          </a:bodyPr>
          <a:lstStyle/>
          <a:p>
            <a:pPr>
              <a:lnSpc>
                <a:spcPct val="100000"/>
              </a:lnSpc>
            </a:pPr>
            <a:r>
              <a:rPr lang="en-US" sz="900" b="1" strike="noStrike" spc="-1">
                <a:solidFill>
                  <a:srgbClr val="BFBFBF"/>
                </a:solidFill>
                <a:latin typeface="Century Gothic"/>
                <a:ea typeface="Arial"/>
              </a:rPr>
              <a:t>DEPARTMENT OF COMPUTER SCIENCE AND ENGINEERING</a:t>
            </a:r>
            <a:endParaRPr lang="en-IN" sz="900" b="0" strike="noStrike" spc="-1">
              <a:latin typeface="Times New Roman"/>
            </a:endParaRPr>
          </a:p>
        </p:txBody>
      </p:sp>
      <p:sp>
        <p:nvSpPr>
          <p:cNvPr id="98" name="TextShape 5"/>
          <p:cNvSpPr txBox="1"/>
          <p:nvPr/>
        </p:nvSpPr>
        <p:spPr>
          <a:xfrm>
            <a:off x="10514160" y="5883120"/>
            <a:ext cx="550800" cy="364680"/>
          </a:xfrm>
          <a:prstGeom prst="rect">
            <a:avLst/>
          </a:prstGeom>
          <a:noFill/>
          <a:ln>
            <a:noFill/>
          </a:ln>
        </p:spPr>
        <p:txBody>
          <a:bodyPr anchor="ctr">
            <a:noAutofit/>
          </a:bodyPr>
          <a:lstStyle/>
          <a:p>
            <a:pPr algn="r">
              <a:lnSpc>
                <a:spcPct val="100000"/>
              </a:lnSpc>
            </a:pPr>
            <a:fld id="{F33C29F5-A025-4D96-9315-B7E241DDD3C5}" type="slidenum">
              <a:rPr lang="en-IN" sz="900" b="1" strike="noStrike" spc="-1">
                <a:solidFill>
                  <a:srgbClr val="BFBFBF"/>
                </a:solidFill>
                <a:latin typeface="Century Gothic"/>
                <a:ea typeface="Arial"/>
              </a:rPr>
              <a:t>3</a:t>
            </a:fld>
            <a:endParaRPr lang="en-IN" sz="9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TextShape 1"/>
          <p:cNvSpPr txBox="1"/>
          <p:nvPr/>
        </p:nvSpPr>
        <p:spPr>
          <a:xfrm>
            <a:off x="608040" y="253080"/>
            <a:ext cx="9905760" cy="712800"/>
          </a:xfrm>
          <a:prstGeom prst="rect">
            <a:avLst/>
          </a:prstGeom>
          <a:noFill/>
          <a:ln>
            <a:noFill/>
          </a:ln>
        </p:spPr>
        <p:txBody>
          <a:bodyPr anchor="ctr">
            <a:noAutofit/>
          </a:bodyPr>
          <a:lstStyle/>
          <a:p>
            <a:pPr>
              <a:lnSpc>
                <a:spcPct val="100000"/>
              </a:lnSpc>
            </a:pPr>
            <a:r>
              <a:rPr lang="en-IN" sz="3200" b="0" strike="noStrike" cap="all" spc="-1">
                <a:solidFill>
                  <a:srgbClr val="FF0000"/>
                </a:solidFill>
                <a:latin typeface="Times New Roman"/>
              </a:rPr>
              <a:t>CONCLUSION</a:t>
            </a:r>
            <a:endParaRPr lang="en-IN" sz="3200" b="0" strike="noStrike" spc="-1">
              <a:solidFill>
                <a:srgbClr val="000000"/>
              </a:solidFill>
              <a:latin typeface="Arial"/>
            </a:endParaRPr>
          </a:p>
        </p:txBody>
      </p:sp>
      <p:sp>
        <p:nvSpPr>
          <p:cNvPr id="237" name="TextShape 2"/>
          <p:cNvSpPr txBox="1"/>
          <p:nvPr/>
        </p:nvSpPr>
        <p:spPr>
          <a:xfrm>
            <a:off x="608040" y="966240"/>
            <a:ext cx="10438920" cy="4824720"/>
          </a:xfrm>
          <a:prstGeom prst="rect">
            <a:avLst/>
          </a:prstGeom>
          <a:noFill/>
          <a:ln>
            <a:noFill/>
          </a:ln>
        </p:spPr>
        <p:txBody>
          <a:bodyPr anchor="ctr">
            <a:normAutofit fontScale="95500"/>
          </a:bodyPr>
          <a:lstStyle/>
          <a:p>
            <a:pPr marL="285840" indent="-285480">
              <a:lnSpc>
                <a:spcPct val="100000"/>
              </a:lnSpc>
              <a:spcBef>
                <a:spcPts val="561"/>
              </a:spcBef>
              <a:spcAft>
                <a:spcPts val="601"/>
              </a:spcAft>
              <a:buClr>
                <a:srgbClr val="FFFFFF"/>
              </a:buClr>
              <a:buFont typeface="Arial"/>
              <a:buChar char="•"/>
            </a:pPr>
            <a:r>
              <a:rPr lang="en-US" sz="2800" b="0" strike="noStrike" cap="small" spc="-1">
                <a:solidFill>
                  <a:srgbClr val="FFFFFF"/>
                </a:solidFill>
                <a:latin typeface="Times New Roman"/>
              </a:rPr>
              <a:t>Hospital management system is all about the modernizing a hospital through use of technology. Computers helps in it and take over the manual system for quick and easy functioning. This hospital management system is a quite the reliable and is proven on many stages. All the basic requirements of the hospital are provided in the hospital in order to manage it perfectly and large amount of data can also be stored . It gives many facilities like searching for the detail of patient , billing facilities as well as the creation of test reports. So it is a important system for modern days.</a:t>
            </a:r>
            <a:endParaRPr lang="en-IN" sz="2800" b="0" strike="noStrike" cap="small" spc="-1">
              <a:solidFill>
                <a:srgbClr val="FFFFFF"/>
              </a:solidFill>
              <a:latin typeface="Century Gothic"/>
            </a:endParaRPr>
          </a:p>
        </p:txBody>
      </p:sp>
      <p:sp>
        <p:nvSpPr>
          <p:cNvPr id="238" name="TextShape 3"/>
          <p:cNvSpPr txBox="1"/>
          <p:nvPr/>
        </p:nvSpPr>
        <p:spPr>
          <a:xfrm>
            <a:off x="8913960" y="6066000"/>
            <a:ext cx="1599840" cy="364680"/>
          </a:xfrm>
          <a:prstGeom prst="rect">
            <a:avLst/>
          </a:prstGeom>
          <a:noFill/>
          <a:ln>
            <a:noFill/>
          </a:ln>
        </p:spPr>
        <p:txBody>
          <a:bodyPr anchor="ctr">
            <a:noAutofit/>
          </a:bodyPr>
          <a:lstStyle/>
          <a:p>
            <a:pPr algn="r">
              <a:lnSpc>
                <a:spcPct val="100000"/>
              </a:lnSpc>
            </a:pPr>
            <a:fld id="{A28F22C0-1466-476A-8F56-ABC7FB352E6B}" type="datetime1">
              <a:rPr lang="en-IN" sz="900" b="1" strike="noStrike" spc="-1">
                <a:solidFill>
                  <a:srgbClr val="BFBFBF"/>
                </a:solidFill>
                <a:latin typeface="Century Gothic"/>
                <a:ea typeface="Arial"/>
              </a:rPr>
              <a:t>26-05-2022</a:t>
            </a:fld>
            <a:endParaRPr lang="en-IN" sz="900" b="0" strike="noStrike" spc="-1">
              <a:latin typeface="Times New Roman"/>
            </a:endParaRPr>
          </a:p>
        </p:txBody>
      </p:sp>
      <p:sp>
        <p:nvSpPr>
          <p:cNvPr id="239" name="TextShape 4"/>
          <p:cNvSpPr txBox="1"/>
          <p:nvPr/>
        </p:nvSpPr>
        <p:spPr>
          <a:xfrm>
            <a:off x="608040" y="6066000"/>
            <a:ext cx="7543440" cy="364680"/>
          </a:xfrm>
          <a:prstGeom prst="rect">
            <a:avLst/>
          </a:prstGeom>
          <a:noFill/>
          <a:ln>
            <a:noFill/>
          </a:ln>
        </p:spPr>
        <p:txBody>
          <a:bodyPr anchor="ctr">
            <a:noAutofit/>
          </a:bodyPr>
          <a:lstStyle/>
          <a:p>
            <a:pPr>
              <a:lnSpc>
                <a:spcPct val="100000"/>
              </a:lnSpc>
            </a:pPr>
            <a:r>
              <a:rPr lang="en-US" sz="900" b="1" strike="noStrike" spc="-1">
                <a:solidFill>
                  <a:srgbClr val="BFBFBF"/>
                </a:solidFill>
                <a:latin typeface="Century Gothic"/>
                <a:ea typeface="Arial"/>
              </a:rPr>
              <a:t>DEPARTMENT OF COMPUTER SCIENCE AND ENGINEERING</a:t>
            </a:r>
            <a:endParaRPr lang="en-IN" sz="900" b="0" strike="noStrike" spc="-1">
              <a:latin typeface="Times New Roman"/>
            </a:endParaRPr>
          </a:p>
        </p:txBody>
      </p:sp>
      <p:sp>
        <p:nvSpPr>
          <p:cNvPr id="240" name="TextShape 5"/>
          <p:cNvSpPr txBox="1"/>
          <p:nvPr/>
        </p:nvSpPr>
        <p:spPr>
          <a:xfrm>
            <a:off x="10629360" y="6066000"/>
            <a:ext cx="484920" cy="364680"/>
          </a:xfrm>
          <a:prstGeom prst="rect">
            <a:avLst/>
          </a:prstGeom>
          <a:noFill/>
          <a:ln>
            <a:noFill/>
          </a:ln>
        </p:spPr>
        <p:txBody>
          <a:bodyPr anchor="ctr">
            <a:noAutofit/>
          </a:bodyPr>
          <a:lstStyle/>
          <a:p>
            <a:pPr algn="r">
              <a:lnSpc>
                <a:spcPct val="100000"/>
              </a:lnSpc>
            </a:pPr>
            <a:fld id="{BC1FC757-FA49-41EE-9CFD-56A16803040B}" type="slidenum">
              <a:rPr lang="en-IN" sz="900" b="1" strike="noStrike" spc="-1">
                <a:solidFill>
                  <a:srgbClr val="BFBFBF"/>
                </a:solidFill>
                <a:latin typeface="Century Gothic"/>
                <a:ea typeface="Arial"/>
              </a:rPr>
              <a:t>30</a:t>
            </a:fld>
            <a:endParaRPr lang="en-IN" sz="9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TextShape 1"/>
          <p:cNvSpPr txBox="1"/>
          <p:nvPr/>
        </p:nvSpPr>
        <p:spPr>
          <a:xfrm>
            <a:off x="1917360" y="2163240"/>
            <a:ext cx="9905760" cy="2240640"/>
          </a:xfrm>
          <a:prstGeom prst="rect">
            <a:avLst/>
          </a:prstGeom>
          <a:noFill/>
          <a:ln>
            <a:noFill/>
          </a:ln>
        </p:spPr>
        <p:txBody>
          <a:bodyPr anchor="ctr">
            <a:normAutofit/>
          </a:bodyPr>
          <a:lstStyle/>
          <a:p>
            <a:pPr>
              <a:lnSpc>
                <a:spcPct val="100000"/>
              </a:lnSpc>
            </a:pPr>
            <a:r>
              <a:rPr lang="en-IN" sz="8800" b="1" strike="noStrike" cap="all" spc="-1">
                <a:solidFill>
                  <a:srgbClr val="92D050"/>
                </a:solidFill>
                <a:latin typeface="Times New Roman"/>
              </a:rPr>
              <a:t>THANK YOU</a:t>
            </a:r>
            <a:endParaRPr lang="en-IN" sz="8800" b="0" strike="noStrike" spc="-1">
              <a:solidFill>
                <a:srgbClr val="000000"/>
              </a:solidFill>
              <a:latin typeface="Arial"/>
            </a:endParaRPr>
          </a:p>
        </p:txBody>
      </p:sp>
      <p:sp>
        <p:nvSpPr>
          <p:cNvPr id="242" name="TextShape 2"/>
          <p:cNvSpPr txBox="1"/>
          <p:nvPr/>
        </p:nvSpPr>
        <p:spPr>
          <a:xfrm>
            <a:off x="8837640" y="5883120"/>
            <a:ext cx="1599840" cy="364680"/>
          </a:xfrm>
          <a:prstGeom prst="rect">
            <a:avLst/>
          </a:prstGeom>
          <a:noFill/>
          <a:ln>
            <a:noFill/>
          </a:ln>
        </p:spPr>
        <p:txBody>
          <a:bodyPr anchor="ctr">
            <a:noAutofit/>
          </a:bodyPr>
          <a:lstStyle/>
          <a:p>
            <a:pPr algn="r">
              <a:lnSpc>
                <a:spcPct val="100000"/>
              </a:lnSpc>
            </a:pPr>
            <a:fld id="{2A0272AF-4F80-43CC-B478-96893A1D501A}" type="datetime1">
              <a:rPr lang="en-IN" sz="900" b="1" strike="noStrike" spc="-1">
                <a:solidFill>
                  <a:srgbClr val="BFBFBF"/>
                </a:solidFill>
                <a:latin typeface="Century Gothic"/>
                <a:ea typeface="Arial"/>
              </a:rPr>
              <a:t>26-05-2022</a:t>
            </a:fld>
            <a:endParaRPr lang="en-IN" sz="900" b="0" strike="noStrike" spc="-1">
              <a:latin typeface="Times New Roman"/>
            </a:endParaRPr>
          </a:p>
        </p:txBody>
      </p:sp>
      <p:sp>
        <p:nvSpPr>
          <p:cNvPr id="243" name="TextShape 3"/>
          <p:cNvSpPr txBox="1"/>
          <p:nvPr/>
        </p:nvSpPr>
        <p:spPr>
          <a:xfrm>
            <a:off x="1141560" y="5883120"/>
            <a:ext cx="7543440" cy="364680"/>
          </a:xfrm>
          <a:prstGeom prst="rect">
            <a:avLst/>
          </a:prstGeom>
          <a:noFill/>
          <a:ln>
            <a:noFill/>
          </a:ln>
        </p:spPr>
        <p:txBody>
          <a:bodyPr anchor="ctr">
            <a:noAutofit/>
          </a:bodyPr>
          <a:lstStyle/>
          <a:p>
            <a:pPr>
              <a:lnSpc>
                <a:spcPct val="100000"/>
              </a:lnSpc>
            </a:pPr>
            <a:r>
              <a:rPr lang="en-US" sz="900" b="1" strike="noStrike" spc="-1">
                <a:solidFill>
                  <a:srgbClr val="BFBFBF"/>
                </a:solidFill>
                <a:latin typeface="Century Gothic"/>
                <a:ea typeface="Arial"/>
              </a:rPr>
              <a:t>DEPARTMENT OF COMPUTER SCIENCE AND ENGINEERING</a:t>
            </a:r>
            <a:endParaRPr lang="en-IN" sz="900" b="0" strike="noStrike" spc="-1">
              <a:latin typeface="Times New Roman"/>
            </a:endParaRPr>
          </a:p>
        </p:txBody>
      </p:sp>
      <p:sp>
        <p:nvSpPr>
          <p:cNvPr id="244" name="TextShape 4"/>
          <p:cNvSpPr txBox="1"/>
          <p:nvPr/>
        </p:nvSpPr>
        <p:spPr>
          <a:xfrm>
            <a:off x="10514160" y="5883120"/>
            <a:ext cx="550800" cy="364680"/>
          </a:xfrm>
          <a:prstGeom prst="rect">
            <a:avLst/>
          </a:prstGeom>
          <a:noFill/>
          <a:ln>
            <a:noFill/>
          </a:ln>
        </p:spPr>
        <p:txBody>
          <a:bodyPr anchor="ctr">
            <a:noAutofit/>
          </a:bodyPr>
          <a:lstStyle/>
          <a:p>
            <a:pPr algn="r">
              <a:lnSpc>
                <a:spcPct val="100000"/>
              </a:lnSpc>
            </a:pPr>
            <a:fld id="{D2BF460B-721D-4FB4-B8E0-580AB5E3B006}" type="slidenum">
              <a:rPr lang="en-IN" sz="900" b="1" strike="noStrike" spc="-1">
                <a:solidFill>
                  <a:srgbClr val="BFBFBF"/>
                </a:solidFill>
                <a:latin typeface="Century Gothic"/>
                <a:ea typeface="Arial"/>
              </a:rPr>
              <a:t>31</a:t>
            </a:fld>
            <a:endParaRPr lang="en-IN" sz="9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Shape 1"/>
          <p:cNvSpPr txBox="1"/>
          <p:nvPr/>
        </p:nvSpPr>
        <p:spPr>
          <a:xfrm>
            <a:off x="497160" y="262440"/>
            <a:ext cx="8911440" cy="684000"/>
          </a:xfrm>
          <a:prstGeom prst="rect">
            <a:avLst/>
          </a:prstGeom>
          <a:noFill/>
          <a:ln>
            <a:noFill/>
          </a:ln>
        </p:spPr>
        <p:txBody>
          <a:bodyPr anchor="ctr">
            <a:normAutofit/>
          </a:bodyPr>
          <a:lstStyle/>
          <a:p>
            <a:pPr>
              <a:lnSpc>
                <a:spcPct val="100000"/>
              </a:lnSpc>
            </a:pPr>
            <a:r>
              <a:rPr lang="en-IN" sz="3200" b="0" strike="noStrike" cap="all" spc="-1">
                <a:solidFill>
                  <a:srgbClr val="FF0000"/>
                </a:solidFill>
                <a:latin typeface="Times New Roman"/>
              </a:rPr>
              <a:t>PROBLEM STATEMENT</a:t>
            </a:r>
            <a:endParaRPr lang="en-IN" sz="3200" b="0" strike="noStrike" spc="-1">
              <a:solidFill>
                <a:srgbClr val="000000"/>
              </a:solidFill>
              <a:latin typeface="Arial"/>
            </a:endParaRPr>
          </a:p>
        </p:txBody>
      </p:sp>
      <p:sp>
        <p:nvSpPr>
          <p:cNvPr id="100" name="TextShape 2"/>
          <p:cNvSpPr txBox="1"/>
          <p:nvPr/>
        </p:nvSpPr>
        <p:spPr>
          <a:xfrm>
            <a:off x="497160" y="946800"/>
            <a:ext cx="11007000" cy="4964040"/>
          </a:xfrm>
          <a:prstGeom prst="rect">
            <a:avLst/>
          </a:prstGeom>
          <a:noFill/>
          <a:ln>
            <a:noFill/>
          </a:ln>
        </p:spPr>
        <p:txBody>
          <a:bodyPr anchor="ctr">
            <a:noAutofit/>
          </a:bodyPr>
          <a:lstStyle/>
          <a:p>
            <a:pPr marL="285840" indent="-285480" algn="just">
              <a:lnSpc>
                <a:spcPct val="115000"/>
              </a:lnSpc>
              <a:spcBef>
                <a:spcPts val="561"/>
              </a:spcBef>
              <a:spcAft>
                <a:spcPts val="1001"/>
              </a:spcAft>
              <a:buClr>
                <a:srgbClr val="FFFFFF"/>
              </a:buClr>
              <a:buFont typeface="Wingdings" charset="2"/>
              <a:buChar char=""/>
              <a:tabLst>
                <a:tab pos="457200" algn="l"/>
              </a:tabLst>
            </a:pPr>
            <a:r>
              <a:rPr lang="en-US" sz="2800" b="0" strike="noStrike" cap="small" spc="-1">
                <a:solidFill>
                  <a:srgbClr val="FFFFFF"/>
                </a:solidFill>
                <a:latin typeface="Times New Roman"/>
                <a:ea typeface="Calibri"/>
              </a:rPr>
              <a:t>A system to manage the activities in a hospital</a:t>
            </a:r>
            <a:endParaRPr lang="en-IN" sz="2800" b="0" strike="noStrike" cap="small" spc="-1">
              <a:solidFill>
                <a:srgbClr val="FFFFFF"/>
              </a:solidFill>
              <a:latin typeface="Century Gothic"/>
            </a:endParaRPr>
          </a:p>
          <a:p>
            <a:pPr marL="285840" indent="-285480">
              <a:lnSpc>
                <a:spcPct val="100000"/>
              </a:lnSpc>
              <a:spcBef>
                <a:spcPts val="561"/>
              </a:spcBef>
              <a:spcAft>
                <a:spcPts val="601"/>
              </a:spcAft>
              <a:buClr>
                <a:srgbClr val="FFFFFF"/>
              </a:buClr>
              <a:buFont typeface="Wingdings" charset="2"/>
              <a:buChar char=""/>
              <a:tabLst>
                <a:tab pos="457200" algn="l"/>
              </a:tabLst>
            </a:pPr>
            <a:r>
              <a:rPr lang="en-US" sz="2800" b="0" strike="noStrike" cap="small" spc="-1">
                <a:solidFill>
                  <a:srgbClr val="FFFFFF"/>
                </a:solidFill>
                <a:latin typeface="Times New Roman"/>
                <a:ea typeface="Calibri"/>
              </a:rPr>
              <a:t>Patients request for appointment for any doctor. The details of the existing patients are retrieved by the system. New patients details  Are updated in the system before they request for appointment with the help of receptionist. The receptionist confirms the appointment based on the availability of free slots for the respective doctors and the patient is informed. receptionist may cancel the appointment of tomorrow scheduled patient.</a:t>
            </a:r>
            <a:endParaRPr lang="en-IN" sz="2800" b="0" strike="noStrike" cap="small" spc="-1">
              <a:solidFill>
                <a:srgbClr val="FFFFFF"/>
              </a:solidFill>
              <a:latin typeface="Century Gothic"/>
            </a:endParaRPr>
          </a:p>
        </p:txBody>
      </p:sp>
      <p:sp>
        <p:nvSpPr>
          <p:cNvPr id="101" name="TextShape 3"/>
          <p:cNvSpPr txBox="1"/>
          <p:nvPr/>
        </p:nvSpPr>
        <p:spPr>
          <a:xfrm>
            <a:off x="8751600" y="6066000"/>
            <a:ext cx="1599840" cy="364680"/>
          </a:xfrm>
          <a:prstGeom prst="rect">
            <a:avLst/>
          </a:prstGeom>
          <a:noFill/>
          <a:ln>
            <a:noFill/>
          </a:ln>
        </p:spPr>
        <p:txBody>
          <a:bodyPr anchor="ctr">
            <a:noAutofit/>
          </a:bodyPr>
          <a:lstStyle/>
          <a:p>
            <a:pPr algn="r">
              <a:lnSpc>
                <a:spcPct val="100000"/>
              </a:lnSpc>
            </a:pPr>
            <a:fld id="{74B3ABC9-F9B4-4FCA-A87E-9F7C9ECA671E}" type="datetime1">
              <a:rPr lang="en-IN" sz="900" b="1" strike="noStrike" spc="-1">
                <a:solidFill>
                  <a:srgbClr val="BFBFBF"/>
                </a:solidFill>
                <a:latin typeface="Century Gothic"/>
                <a:ea typeface="Arial"/>
              </a:rPr>
              <a:t>26-05-2022</a:t>
            </a:fld>
            <a:endParaRPr lang="en-IN" sz="900" b="0" strike="noStrike" spc="-1">
              <a:latin typeface="Times New Roman"/>
            </a:endParaRPr>
          </a:p>
        </p:txBody>
      </p:sp>
      <p:sp>
        <p:nvSpPr>
          <p:cNvPr id="102" name="TextShape 4"/>
          <p:cNvSpPr txBox="1"/>
          <p:nvPr/>
        </p:nvSpPr>
        <p:spPr>
          <a:xfrm>
            <a:off x="497160" y="6066000"/>
            <a:ext cx="7543440" cy="364680"/>
          </a:xfrm>
          <a:prstGeom prst="rect">
            <a:avLst/>
          </a:prstGeom>
          <a:noFill/>
          <a:ln>
            <a:noFill/>
          </a:ln>
        </p:spPr>
        <p:txBody>
          <a:bodyPr anchor="ctr">
            <a:noAutofit/>
          </a:bodyPr>
          <a:lstStyle/>
          <a:p>
            <a:pPr>
              <a:lnSpc>
                <a:spcPct val="100000"/>
              </a:lnSpc>
            </a:pPr>
            <a:r>
              <a:rPr lang="en-US" sz="900" b="1" strike="noStrike" spc="-1">
                <a:solidFill>
                  <a:srgbClr val="BFBFBF"/>
                </a:solidFill>
                <a:latin typeface="Century Gothic"/>
                <a:ea typeface="Arial"/>
              </a:rPr>
              <a:t>DEPARTMENT OF COMPUTER SCIENCE AND ENGINEERING</a:t>
            </a:r>
            <a:endParaRPr lang="en-IN" sz="900" b="0" strike="noStrike" spc="-1">
              <a:latin typeface="Times New Roman"/>
            </a:endParaRPr>
          </a:p>
        </p:txBody>
      </p:sp>
      <p:sp>
        <p:nvSpPr>
          <p:cNvPr id="103" name="TextShape 5"/>
          <p:cNvSpPr txBox="1"/>
          <p:nvPr/>
        </p:nvSpPr>
        <p:spPr>
          <a:xfrm>
            <a:off x="10673640" y="6066000"/>
            <a:ext cx="550800" cy="364680"/>
          </a:xfrm>
          <a:prstGeom prst="rect">
            <a:avLst/>
          </a:prstGeom>
          <a:noFill/>
          <a:ln>
            <a:noFill/>
          </a:ln>
        </p:spPr>
        <p:txBody>
          <a:bodyPr anchor="ctr">
            <a:noAutofit/>
          </a:bodyPr>
          <a:lstStyle/>
          <a:p>
            <a:pPr algn="r">
              <a:lnSpc>
                <a:spcPct val="100000"/>
              </a:lnSpc>
            </a:pPr>
            <a:fld id="{33F6C143-D7D5-4C13-96AB-E5F51C66454C}" type="slidenum">
              <a:rPr lang="en-IN" sz="900" b="1" strike="noStrike" spc="-1">
                <a:solidFill>
                  <a:srgbClr val="BFBFBF"/>
                </a:solidFill>
                <a:latin typeface="Century Gothic"/>
                <a:ea typeface="Arial"/>
              </a:rPr>
              <a:t>4</a:t>
            </a:fld>
            <a:endParaRPr lang="en-IN" sz="9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Shape 1"/>
          <p:cNvSpPr txBox="1"/>
          <p:nvPr/>
        </p:nvSpPr>
        <p:spPr>
          <a:xfrm>
            <a:off x="378720" y="244440"/>
            <a:ext cx="8911440" cy="672480"/>
          </a:xfrm>
          <a:prstGeom prst="rect">
            <a:avLst/>
          </a:prstGeom>
          <a:noFill/>
          <a:ln>
            <a:noFill/>
          </a:ln>
        </p:spPr>
        <p:txBody>
          <a:bodyPr anchor="ctr">
            <a:normAutofit/>
          </a:bodyPr>
          <a:lstStyle/>
          <a:p>
            <a:pPr>
              <a:lnSpc>
                <a:spcPct val="100000"/>
              </a:lnSpc>
            </a:pPr>
            <a:r>
              <a:rPr lang="en-IN" sz="3200" b="0" strike="noStrike" cap="all" spc="-1">
                <a:solidFill>
                  <a:srgbClr val="FF0000"/>
                </a:solidFill>
                <a:latin typeface="Times New Roman"/>
              </a:rPr>
              <a:t>SOFTWARE REQUIREMENTS</a:t>
            </a:r>
            <a:endParaRPr lang="en-IN" sz="3200" b="0" strike="noStrike" spc="-1">
              <a:solidFill>
                <a:srgbClr val="000000"/>
              </a:solidFill>
              <a:latin typeface="Arial"/>
            </a:endParaRPr>
          </a:p>
        </p:txBody>
      </p:sp>
      <p:sp>
        <p:nvSpPr>
          <p:cNvPr id="105" name="TextShape 2"/>
          <p:cNvSpPr txBox="1"/>
          <p:nvPr/>
        </p:nvSpPr>
        <p:spPr>
          <a:xfrm>
            <a:off x="378720" y="1269000"/>
            <a:ext cx="11366280" cy="4613760"/>
          </a:xfrm>
          <a:prstGeom prst="rect">
            <a:avLst/>
          </a:prstGeom>
          <a:noFill/>
          <a:ln>
            <a:noFill/>
          </a:ln>
        </p:spPr>
        <p:txBody>
          <a:bodyPr anchor="ctr">
            <a:noAutofit/>
          </a:bodyPr>
          <a:lstStyle/>
          <a:p>
            <a:pPr marL="285840" indent="-285480">
              <a:lnSpc>
                <a:spcPct val="100000"/>
              </a:lnSpc>
              <a:spcBef>
                <a:spcPts val="400"/>
              </a:spcBef>
              <a:spcAft>
                <a:spcPts val="601"/>
              </a:spcAft>
              <a:buClr>
                <a:srgbClr val="FFFFFF"/>
              </a:buClr>
              <a:buFont typeface="Wingdings" charset="2"/>
              <a:buChar char=""/>
            </a:pPr>
            <a:r>
              <a:rPr lang="en-US" sz="2000" b="0" strike="noStrike" cap="small" spc="-1">
                <a:solidFill>
                  <a:srgbClr val="FFFFFF"/>
                </a:solidFill>
                <a:latin typeface="Century Gothic"/>
              </a:rPr>
              <a:t>Application Developing : NetBeans</a:t>
            </a:r>
            <a:endParaRPr lang="en-IN" sz="2000" b="0" strike="noStrike" cap="small" spc="-1">
              <a:solidFill>
                <a:srgbClr val="FFFFFF"/>
              </a:solidFill>
              <a:latin typeface="Century Gothic"/>
            </a:endParaRPr>
          </a:p>
          <a:p>
            <a:pPr>
              <a:lnSpc>
                <a:spcPct val="100000"/>
              </a:lnSpc>
              <a:spcBef>
                <a:spcPts val="400"/>
              </a:spcBef>
              <a:spcAft>
                <a:spcPts val="601"/>
              </a:spcAft>
            </a:pPr>
            <a:endParaRPr lang="en-IN" sz="2000" b="0" strike="noStrike" cap="small" spc="-1">
              <a:solidFill>
                <a:srgbClr val="FFFFFF"/>
              </a:solidFill>
              <a:latin typeface="Century Gothic"/>
            </a:endParaRPr>
          </a:p>
          <a:p>
            <a:pPr marL="285840" indent="-285480">
              <a:lnSpc>
                <a:spcPct val="100000"/>
              </a:lnSpc>
              <a:spcBef>
                <a:spcPts val="400"/>
              </a:spcBef>
              <a:spcAft>
                <a:spcPts val="601"/>
              </a:spcAft>
              <a:buClr>
                <a:srgbClr val="FFFFFF"/>
              </a:buClr>
              <a:buFont typeface="Wingdings" charset="2"/>
              <a:buChar char=""/>
            </a:pPr>
            <a:r>
              <a:rPr lang="en-US" sz="2000" b="0" strike="noStrike" cap="small" spc="-1">
                <a:solidFill>
                  <a:srgbClr val="FFFFFF"/>
                </a:solidFill>
                <a:latin typeface="Century Gothic"/>
              </a:rPr>
              <a:t>Data Storage :  mysql</a:t>
            </a:r>
            <a:endParaRPr lang="en-IN" sz="2000" b="0" strike="noStrike" cap="small" spc="-1">
              <a:solidFill>
                <a:srgbClr val="FFFFFF"/>
              </a:solidFill>
              <a:latin typeface="Century Gothic"/>
            </a:endParaRPr>
          </a:p>
          <a:p>
            <a:pPr>
              <a:lnSpc>
                <a:spcPct val="100000"/>
              </a:lnSpc>
              <a:spcBef>
                <a:spcPts val="400"/>
              </a:spcBef>
              <a:spcAft>
                <a:spcPts val="601"/>
              </a:spcAft>
            </a:pPr>
            <a:endParaRPr lang="en-IN" sz="2000" b="0" strike="noStrike" cap="small" spc="-1">
              <a:solidFill>
                <a:srgbClr val="FFFFFF"/>
              </a:solidFill>
              <a:latin typeface="Century Gothic"/>
            </a:endParaRPr>
          </a:p>
          <a:p>
            <a:pPr marL="285840" indent="-285480">
              <a:lnSpc>
                <a:spcPct val="100000"/>
              </a:lnSpc>
              <a:spcBef>
                <a:spcPts val="400"/>
              </a:spcBef>
              <a:spcAft>
                <a:spcPts val="601"/>
              </a:spcAft>
              <a:buClr>
                <a:srgbClr val="FFFFFF"/>
              </a:buClr>
              <a:buFont typeface="Wingdings" charset="2"/>
              <a:buChar char=""/>
            </a:pPr>
            <a:r>
              <a:rPr lang="en-US" sz="2000" b="0" strike="noStrike" cap="small" spc="-1">
                <a:solidFill>
                  <a:srgbClr val="FFFFFF"/>
                </a:solidFill>
                <a:latin typeface="Century Gothic"/>
              </a:rPr>
              <a:t>Java version: jdk 15</a:t>
            </a:r>
            <a:endParaRPr lang="en-IN" sz="2000" b="0" strike="noStrike" cap="small" spc="-1">
              <a:solidFill>
                <a:srgbClr val="FFFFFF"/>
              </a:solidFill>
              <a:latin typeface="Century Gothic"/>
            </a:endParaRPr>
          </a:p>
        </p:txBody>
      </p:sp>
      <p:sp>
        <p:nvSpPr>
          <p:cNvPr id="106" name="TextShape 3"/>
          <p:cNvSpPr txBox="1"/>
          <p:nvPr/>
        </p:nvSpPr>
        <p:spPr>
          <a:xfrm>
            <a:off x="9033840" y="6163200"/>
            <a:ext cx="1599840" cy="364680"/>
          </a:xfrm>
          <a:prstGeom prst="rect">
            <a:avLst/>
          </a:prstGeom>
          <a:noFill/>
          <a:ln>
            <a:noFill/>
          </a:ln>
        </p:spPr>
        <p:txBody>
          <a:bodyPr anchor="ctr">
            <a:noAutofit/>
          </a:bodyPr>
          <a:lstStyle/>
          <a:p>
            <a:pPr algn="r">
              <a:lnSpc>
                <a:spcPct val="100000"/>
              </a:lnSpc>
            </a:pPr>
            <a:fld id="{4B46A63E-2261-40EB-99AF-A934A8877CD6}" type="datetime1">
              <a:rPr lang="en-IN" sz="900" b="1" strike="noStrike" spc="-1">
                <a:solidFill>
                  <a:srgbClr val="BFBFBF"/>
                </a:solidFill>
                <a:latin typeface="Century Gothic"/>
                <a:ea typeface="Arial"/>
              </a:rPr>
              <a:t>26-05-2022</a:t>
            </a:fld>
            <a:endParaRPr lang="en-IN" sz="900" b="0" strike="noStrike" spc="-1">
              <a:latin typeface="Times New Roman"/>
            </a:endParaRPr>
          </a:p>
        </p:txBody>
      </p:sp>
      <p:sp>
        <p:nvSpPr>
          <p:cNvPr id="107" name="TextShape 4"/>
          <p:cNvSpPr txBox="1"/>
          <p:nvPr/>
        </p:nvSpPr>
        <p:spPr>
          <a:xfrm>
            <a:off x="378720" y="6248520"/>
            <a:ext cx="7543440" cy="364680"/>
          </a:xfrm>
          <a:prstGeom prst="rect">
            <a:avLst/>
          </a:prstGeom>
          <a:noFill/>
          <a:ln>
            <a:noFill/>
          </a:ln>
        </p:spPr>
        <p:txBody>
          <a:bodyPr anchor="ctr">
            <a:noAutofit/>
          </a:bodyPr>
          <a:lstStyle/>
          <a:p>
            <a:pPr>
              <a:lnSpc>
                <a:spcPct val="100000"/>
              </a:lnSpc>
            </a:pPr>
            <a:r>
              <a:rPr lang="en-US" sz="900" b="1" strike="noStrike" spc="-1">
                <a:solidFill>
                  <a:srgbClr val="BFBFBF"/>
                </a:solidFill>
                <a:latin typeface="Century Gothic"/>
                <a:ea typeface="Arial"/>
              </a:rPr>
              <a:t>DEPARTMENT OF COMPUTER SCIENCE AND ENGINEERING</a:t>
            </a:r>
            <a:endParaRPr lang="en-IN" sz="900" b="0" strike="noStrike" spc="-1">
              <a:latin typeface="Times New Roman"/>
            </a:endParaRPr>
          </a:p>
        </p:txBody>
      </p:sp>
      <p:sp>
        <p:nvSpPr>
          <p:cNvPr id="108" name="TextShape 5"/>
          <p:cNvSpPr txBox="1"/>
          <p:nvPr/>
        </p:nvSpPr>
        <p:spPr>
          <a:xfrm>
            <a:off x="11046600" y="6163200"/>
            <a:ext cx="550800" cy="364680"/>
          </a:xfrm>
          <a:prstGeom prst="rect">
            <a:avLst/>
          </a:prstGeom>
          <a:noFill/>
          <a:ln>
            <a:noFill/>
          </a:ln>
        </p:spPr>
        <p:txBody>
          <a:bodyPr anchor="ctr">
            <a:noAutofit/>
          </a:bodyPr>
          <a:lstStyle/>
          <a:p>
            <a:pPr algn="r">
              <a:lnSpc>
                <a:spcPct val="100000"/>
              </a:lnSpc>
            </a:pPr>
            <a:fld id="{0FE561C4-EA75-4ED7-BB98-94C07A5C07FE}" type="slidenum">
              <a:rPr lang="en-IN" sz="900" b="1" strike="noStrike" spc="-1">
                <a:solidFill>
                  <a:srgbClr val="BFBFBF"/>
                </a:solidFill>
                <a:latin typeface="Century Gothic"/>
                <a:ea typeface="Arial"/>
              </a:rPr>
              <a:t>5</a:t>
            </a:fld>
            <a:endParaRPr lang="en-IN" sz="900" b="0" strike="noStrike" spc="-1">
              <a:latin typeface="Times New Roman"/>
            </a:endParaRPr>
          </a:p>
        </p:txBody>
      </p:sp>
      <p:pic>
        <p:nvPicPr>
          <p:cNvPr id="109" name="Picture 7"/>
          <p:cNvPicPr/>
          <p:nvPr/>
        </p:nvPicPr>
        <p:blipFill>
          <a:blip r:embed="rId2"/>
          <a:stretch/>
        </p:blipFill>
        <p:spPr>
          <a:xfrm>
            <a:off x="4834440" y="2343240"/>
            <a:ext cx="847080" cy="807840"/>
          </a:xfrm>
          <a:prstGeom prst="rect">
            <a:avLst/>
          </a:prstGeom>
          <a:ln>
            <a:noFill/>
          </a:ln>
        </p:spPr>
      </p:pic>
      <p:pic>
        <p:nvPicPr>
          <p:cNvPr id="110" name="Picture 9"/>
          <p:cNvPicPr/>
          <p:nvPr/>
        </p:nvPicPr>
        <p:blipFill>
          <a:blip r:embed="rId3"/>
          <a:stretch/>
        </p:blipFill>
        <p:spPr>
          <a:xfrm>
            <a:off x="3435480" y="3071880"/>
            <a:ext cx="1003320" cy="807840"/>
          </a:xfrm>
          <a:prstGeom prst="rect">
            <a:avLst/>
          </a:prstGeom>
          <a:ln>
            <a:noFill/>
          </a:ln>
        </p:spPr>
      </p:pic>
      <p:pic>
        <p:nvPicPr>
          <p:cNvPr id="111" name="Picture 11"/>
          <p:cNvPicPr/>
          <p:nvPr/>
        </p:nvPicPr>
        <p:blipFill>
          <a:blip r:embed="rId4"/>
          <a:stretch/>
        </p:blipFill>
        <p:spPr>
          <a:xfrm>
            <a:off x="3266640" y="4055760"/>
            <a:ext cx="1003320" cy="807840"/>
          </a:xfrm>
          <a:prstGeom prst="rect">
            <a:avLst/>
          </a:prstGeom>
          <a:ln>
            <a:noFill/>
          </a:ln>
        </p:spPr>
      </p:pic>
      <p:sp>
        <p:nvSpPr>
          <p:cNvPr id="112" name="CustomShape 6"/>
          <p:cNvSpPr/>
          <p:nvPr/>
        </p:nvSpPr>
        <p:spPr>
          <a:xfrm>
            <a:off x="378720" y="1269000"/>
            <a:ext cx="11366280" cy="461376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marL="285840" indent="-285480">
              <a:lnSpc>
                <a:spcPct val="100000"/>
              </a:lnSpc>
              <a:spcBef>
                <a:spcPts val="400"/>
              </a:spcBef>
              <a:spcAft>
                <a:spcPts val="601"/>
              </a:spcAft>
              <a:buClr>
                <a:srgbClr val="FFFFFF"/>
              </a:buClr>
              <a:buFont typeface="Wingdings" charset="2"/>
              <a:buChar char=""/>
            </a:pPr>
            <a:r>
              <a:rPr lang="en-US" sz="2000" b="0" strike="noStrike" cap="small" spc="-1">
                <a:solidFill>
                  <a:srgbClr val="FFFFFF"/>
                </a:solidFill>
                <a:latin typeface="Century Gothic"/>
              </a:rPr>
              <a:t>Application Developing : NetBeans</a:t>
            </a:r>
            <a:endParaRPr lang="en-IN" sz="2000" b="0" strike="noStrike" spc="-1">
              <a:latin typeface="Arial"/>
            </a:endParaRPr>
          </a:p>
          <a:p>
            <a:pPr>
              <a:lnSpc>
                <a:spcPct val="100000"/>
              </a:lnSpc>
              <a:spcBef>
                <a:spcPts val="400"/>
              </a:spcBef>
              <a:spcAft>
                <a:spcPts val="601"/>
              </a:spcAft>
            </a:pPr>
            <a:endParaRPr lang="en-IN" sz="2000" b="0" strike="noStrike" spc="-1">
              <a:latin typeface="Arial"/>
            </a:endParaRPr>
          </a:p>
          <a:p>
            <a:pPr marL="285840" indent="-285480">
              <a:lnSpc>
                <a:spcPct val="100000"/>
              </a:lnSpc>
              <a:spcBef>
                <a:spcPts val="400"/>
              </a:spcBef>
              <a:spcAft>
                <a:spcPts val="601"/>
              </a:spcAft>
              <a:buClr>
                <a:srgbClr val="FFFFFF"/>
              </a:buClr>
              <a:buFont typeface="Wingdings" charset="2"/>
              <a:buChar char=""/>
            </a:pPr>
            <a:r>
              <a:rPr lang="en-US" sz="2000" b="0" strike="noStrike" cap="small" spc="-1">
                <a:solidFill>
                  <a:srgbClr val="FFFFFF"/>
                </a:solidFill>
                <a:latin typeface="Century Gothic"/>
              </a:rPr>
              <a:t>Data Storage :  mysql</a:t>
            </a:r>
            <a:endParaRPr lang="en-IN" sz="2000" b="0" strike="noStrike" spc="-1">
              <a:latin typeface="Arial"/>
            </a:endParaRPr>
          </a:p>
          <a:p>
            <a:pPr>
              <a:lnSpc>
                <a:spcPct val="100000"/>
              </a:lnSpc>
              <a:spcBef>
                <a:spcPts val="400"/>
              </a:spcBef>
              <a:spcAft>
                <a:spcPts val="601"/>
              </a:spcAft>
            </a:pPr>
            <a:endParaRPr lang="en-IN" sz="2000" b="0" strike="noStrike" spc="-1">
              <a:latin typeface="Arial"/>
            </a:endParaRPr>
          </a:p>
          <a:p>
            <a:pPr marL="285840" indent="-285480">
              <a:lnSpc>
                <a:spcPct val="100000"/>
              </a:lnSpc>
              <a:spcBef>
                <a:spcPts val="400"/>
              </a:spcBef>
              <a:spcAft>
                <a:spcPts val="601"/>
              </a:spcAft>
              <a:buClr>
                <a:srgbClr val="FFFFFF"/>
              </a:buClr>
              <a:buFont typeface="Wingdings" charset="2"/>
              <a:buChar char=""/>
            </a:pPr>
            <a:r>
              <a:rPr lang="en-US" sz="2000" b="0" strike="noStrike" cap="small" spc="-1">
                <a:solidFill>
                  <a:srgbClr val="FFFFFF"/>
                </a:solidFill>
                <a:latin typeface="Century Gothic"/>
              </a:rPr>
              <a:t>Java version: jdk 15</a:t>
            </a:r>
            <a:endParaRPr lang="en-IN" sz="2000" b="0" strike="noStrike" spc="-1">
              <a:latin typeface="Arial"/>
            </a:endParaRPr>
          </a:p>
        </p:txBody>
      </p:sp>
      <p:pic>
        <p:nvPicPr>
          <p:cNvPr id="113" name="Picture 12"/>
          <p:cNvPicPr/>
          <p:nvPr/>
        </p:nvPicPr>
        <p:blipFill>
          <a:blip r:embed="rId2"/>
          <a:stretch/>
        </p:blipFill>
        <p:spPr>
          <a:xfrm>
            <a:off x="4834440" y="2343240"/>
            <a:ext cx="847080" cy="807840"/>
          </a:xfrm>
          <a:prstGeom prst="rect">
            <a:avLst/>
          </a:prstGeom>
          <a:ln>
            <a:noFill/>
          </a:ln>
        </p:spPr>
      </p:pic>
      <p:pic>
        <p:nvPicPr>
          <p:cNvPr id="114" name="Picture 13"/>
          <p:cNvPicPr/>
          <p:nvPr/>
        </p:nvPicPr>
        <p:blipFill>
          <a:blip r:embed="rId3"/>
          <a:stretch/>
        </p:blipFill>
        <p:spPr>
          <a:xfrm>
            <a:off x="3435480" y="3071880"/>
            <a:ext cx="1003320" cy="807840"/>
          </a:xfrm>
          <a:prstGeom prst="rect">
            <a:avLst/>
          </a:prstGeom>
          <a:ln>
            <a:noFill/>
          </a:ln>
        </p:spPr>
      </p:pic>
      <p:pic>
        <p:nvPicPr>
          <p:cNvPr id="115" name="Picture 14"/>
          <p:cNvPicPr/>
          <p:nvPr/>
        </p:nvPicPr>
        <p:blipFill>
          <a:blip r:embed="rId4"/>
          <a:stretch/>
        </p:blipFill>
        <p:spPr>
          <a:xfrm>
            <a:off x="3266640" y="4055760"/>
            <a:ext cx="1003320" cy="80784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extShape 1"/>
          <p:cNvSpPr txBox="1"/>
          <p:nvPr/>
        </p:nvSpPr>
        <p:spPr>
          <a:xfrm>
            <a:off x="129240" y="121320"/>
            <a:ext cx="9905760" cy="686160"/>
          </a:xfrm>
          <a:prstGeom prst="rect">
            <a:avLst/>
          </a:prstGeom>
          <a:noFill/>
          <a:ln>
            <a:noFill/>
          </a:ln>
        </p:spPr>
        <p:txBody>
          <a:bodyPr anchor="ctr">
            <a:noAutofit/>
          </a:bodyPr>
          <a:lstStyle/>
          <a:p>
            <a:pPr>
              <a:lnSpc>
                <a:spcPct val="100000"/>
              </a:lnSpc>
            </a:pPr>
            <a:r>
              <a:rPr lang="en-IN" sz="3200" b="0" strike="noStrike" cap="all" spc="-1">
                <a:solidFill>
                  <a:srgbClr val="FF0000"/>
                </a:solidFill>
                <a:latin typeface="Times New Roman"/>
              </a:rPr>
              <a:t>HARDWARE REQUIREMENTS</a:t>
            </a:r>
            <a:endParaRPr lang="en-IN" sz="3200" b="0" strike="noStrike" spc="-1">
              <a:solidFill>
                <a:srgbClr val="000000"/>
              </a:solidFill>
              <a:latin typeface="Arial"/>
            </a:endParaRPr>
          </a:p>
        </p:txBody>
      </p:sp>
      <p:sp>
        <p:nvSpPr>
          <p:cNvPr id="117" name="TextShape 2"/>
          <p:cNvSpPr txBox="1"/>
          <p:nvPr/>
        </p:nvSpPr>
        <p:spPr>
          <a:xfrm>
            <a:off x="346320" y="1242720"/>
            <a:ext cx="11158200" cy="4668120"/>
          </a:xfrm>
          <a:prstGeom prst="rect">
            <a:avLst/>
          </a:prstGeom>
          <a:noFill/>
          <a:ln>
            <a:noFill/>
          </a:ln>
        </p:spPr>
        <p:txBody>
          <a:bodyPr anchor="ctr">
            <a:noAutofit/>
          </a:bodyPr>
          <a:lstStyle/>
          <a:p>
            <a:pPr marL="285840" indent="-285480">
              <a:lnSpc>
                <a:spcPct val="100000"/>
              </a:lnSpc>
              <a:spcBef>
                <a:spcPts val="561"/>
              </a:spcBef>
              <a:spcAft>
                <a:spcPts val="601"/>
              </a:spcAft>
              <a:buClr>
                <a:srgbClr val="FFFFFF"/>
              </a:buClr>
              <a:buFont typeface="Wingdings" charset="2"/>
              <a:buChar char=""/>
            </a:pPr>
            <a:r>
              <a:rPr lang="en-US" sz="2800" b="0" strike="noStrike" cap="small" spc="-1">
                <a:solidFill>
                  <a:srgbClr val="FFFFFF"/>
                </a:solidFill>
                <a:latin typeface="Times New Roman"/>
              </a:rPr>
              <a:t>Pc with given specifications:</a:t>
            </a:r>
            <a:endParaRPr lang="en-IN" sz="2800" b="0" strike="noStrike" cap="small" spc="-1">
              <a:solidFill>
                <a:srgbClr val="FFFFFF"/>
              </a:solidFill>
              <a:latin typeface="Century Gothic"/>
            </a:endParaRPr>
          </a:p>
          <a:p>
            <a:pPr marL="285840" indent="-285480">
              <a:lnSpc>
                <a:spcPct val="100000"/>
              </a:lnSpc>
              <a:spcBef>
                <a:spcPts val="561"/>
              </a:spcBef>
              <a:spcAft>
                <a:spcPts val="601"/>
              </a:spcAft>
              <a:buClr>
                <a:srgbClr val="FFFFFF"/>
              </a:buClr>
              <a:buFont typeface="Wingdings" charset="2"/>
              <a:buChar char=""/>
            </a:pPr>
            <a:r>
              <a:rPr lang="en-US" sz="2800" b="0" strike="noStrike" cap="small" spc="-1">
                <a:solidFill>
                  <a:srgbClr val="FFFFFF"/>
                </a:solidFill>
                <a:latin typeface="Times New Roman"/>
              </a:rPr>
              <a:t>Ram:8 gb</a:t>
            </a:r>
            <a:endParaRPr lang="en-IN" sz="2800" b="0" strike="noStrike" cap="small" spc="-1">
              <a:solidFill>
                <a:srgbClr val="FFFFFF"/>
              </a:solidFill>
              <a:latin typeface="Century Gothic"/>
            </a:endParaRPr>
          </a:p>
          <a:p>
            <a:pPr marL="285840" indent="-285480">
              <a:lnSpc>
                <a:spcPct val="100000"/>
              </a:lnSpc>
              <a:spcBef>
                <a:spcPts val="561"/>
              </a:spcBef>
              <a:spcAft>
                <a:spcPts val="601"/>
              </a:spcAft>
              <a:buClr>
                <a:srgbClr val="FFFFFF"/>
              </a:buClr>
              <a:buFont typeface="Wingdings" charset="2"/>
              <a:buChar char=""/>
            </a:pPr>
            <a:r>
              <a:rPr lang="en-US" sz="2800" b="0" strike="noStrike" cap="small" spc="-1">
                <a:solidFill>
                  <a:srgbClr val="FFFFFF"/>
                </a:solidFill>
                <a:latin typeface="Times New Roman"/>
              </a:rPr>
              <a:t>Storage:1tb hdd</a:t>
            </a:r>
            <a:endParaRPr lang="en-IN" sz="2800" b="0" strike="noStrike" cap="small" spc="-1">
              <a:solidFill>
                <a:srgbClr val="FFFFFF"/>
              </a:solidFill>
              <a:latin typeface="Century Gothic"/>
            </a:endParaRPr>
          </a:p>
          <a:p>
            <a:pPr marL="285840" indent="-285480">
              <a:lnSpc>
                <a:spcPct val="100000"/>
              </a:lnSpc>
              <a:spcBef>
                <a:spcPts val="561"/>
              </a:spcBef>
              <a:spcAft>
                <a:spcPts val="601"/>
              </a:spcAft>
              <a:buClr>
                <a:srgbClr val="FFFFFF"/>
              </a:buClr>
              <a:buFont typeface="Wingdings" charset="2"/>
              <a:buChar char=""/>
            </a:pPr>
            <a:r>
              <a:rPr lang="en-US" sz="2800" b="0" strike="noStrike" cap="small" spc="-1">
                <a:solidFill>
                  <a:srgbClr val="FFFFFF"/>
                </a:solidFill>
                <a:latin typeface="Times New Roman"/>
              </a:rPr>
              <a:t>Processor : i5 9</a:t>
            </a:r>
            <a:r>
              <a:rPr lang="en-US" sz="2800" b="0" strike="noStrike" cap="small" spc="-1" baseline="30000">
                <a:solidFill>
                  <a:srgbClr val="FFFFFF"/>
                </a:solidFill>
                <a:latin typeface="Times New Roman"/>
              </a:rPr>
              <a:t>th</a:t>
            </a:r>
            <a:r>
              <a:rPr lang="en-US" sz="2800" b="0" strike="noStrike" cap="small" spc="-1">
                <a:solidFill>
                  <a:srgbClr val="FFFFFF"/>
                </a:solidFill>
                <a:latin typeface="Times New Roman"/>
              </a:rPr>
              <a:t> Gen</a:t>
            </a:r>
            <a:endParaRPr lang="en-IN" sz="2800" b="0" strike="noStrike" cap="small" spc="-1">
              <a:solidFill>
                <a:srgbClr val="FFFFFF"/>
              </a:solidFill>
              <a:latin typeface="Century Gothic"/>
            </a:endParaRPr>
          </a:p>
          <a:p>
            <a:pPr marL="285840" indent="-285480">
              <a:lnSpc>
                <a:spcPct val="100000"/>
              </a:lnSpc>
              <a:spcBef>
                <a:spcPts val="561"/>
              </a:spcBef>
              <a:spcAft>
                <a:spcPts val="601"/>
              </a:spcAft>
              <a:buClr>
                <a:srgbClr val="FFFFFF"/>
              </a:buClr>
              <a:buFont typeface="Wingdings" charset="2"/>
              <a:buChar char=""/>
            </a:pPr>
            <a:r>
              <a:rPr lang="en-US" sz="2800" b="0" strike="noStrike" cap="small" spc="-1">
                <a:solidFill>
                  <a:srgbClr val="FFFFFF"/>
                </a:solidFill>
                <a:latin typeface="Times New Roman"/>
              </a:rPr>
              <a:t>Os : Windows</a:t>
            </a:r>
            <a:endParaRPr lang="en-IN" sz="2800" b="0" strike="noStrike" cap="small" spc="-1">
              <a:solidFill>
                <a:srgbClr val="FFFFFF"/>
              </a:solidFill>
              <a:latin typeface="Century Gothic"/>
            </a:endParaRPr>
          </a:p>
          <a:p>
            <a:pPr>
              <a:lnSpc>
                <a:spcPct val="100000"/>
              </a:lnSpc>
              <a:spcBef>
                <a:spcPts val="400"/>
              </a:spcBef>
              <a:spcAft>
                <a:spcPts val="601"/>
              </a:spcAft>
            </a:pPr>
            <a:endParaRPr lang="en-IN" sz="2800" b="0" strike="noStrike" cap="small" spc="-1">
              <a:solidFill>
                <a:srgbClr val="FFFFFF"/>
              </a:solidFill>
              <a:latin typeface="Century Gothic"/>
            </a:endParaRPr>
          </a:p>
        </p:txBody>
      </p:sp>
      <p:sp>
        <p:nvSpPr>
          <p:cNvPr id="118" name="TextShape 3"/>
          <p:cNvSpPr txBox="1"/>
          <p:nvPr/>
        </p:nvSpPr>
        <p:spPr>
          <a:xfrm>
            <a:off x="8913960" y="6245640"/>
            <a:ext cx="1599840" cy="364680"/>
          </a:xfrm>
          <a:prstGeom prst="rect">
            <a:avLst/>
          </a:prstGeom>
          <a:noFill/>
          <a:ln>
            <a:noFill/>
          </a:ln>
        </p:spPr>
        <p:txBody>
          <a:bodyPr anchor="ctr">
            <a:noAutofit/>
          </a:bodyPr>
          <a:lstStyle/>
          <a:p>
            <a:pPr algn="r">
              <a:lnSpc>
                <a:spcPct val="100000"/>
              </a:lnSpc>
            </a:pPr>
            <a:fld id="{470D2925-1444-4FC1-AAC8-96B9470AD45D}" type="datetime1">
              <a:rPr lang="en-IN" sz="900" b="1" strike="noStrike" spc="-1">
                <a:solidFill>
                  <a:srgbClr val="BFBFBF"/>
                </a:solidFill>
                <a:latin typeface="Century Gothic"/>
                <a:ea typeface="Arial"/>
              </a:rPr>
              <a:t>26-05-2022</a:t>
            </a:fld>
            <a:endParaRPr lang="en-IN" sz="900" b="0" strike="noStrike" spc="-1">
              <a:latin typeface="Times New Roman"/>
            </a:endParaRPr>
          </a:p>
        </p:txBody>
      </p:sp>
      <p:sp>
        <p:nvSpPr>
          <p:cNvPr id="119" name="TextShape 4"/>
          <p:cNvSpPr txBox="1"/>
          <p:nvPr/>
        </p:nvSpPr>
        <p:spPr>
          <a:xfrm>
            <a:off x="346320" y="6248520"/>
            <a:ext cx="7543440" cy="364680"/>
          </a:xfrm>
          <a:prstGeom prst="rect">
            <a:avLst/>
          </a:prstGeom>
          <a:noFill/>
          <a:ln>
            <a:noFill/>
          </a:ln>
        </p:spPr>
        <p:txBody>
          <a:bodyPr anchor="ctr">
            <a:noAutofit/>
          </a:bodyPr>
          <a:lstStyle/>
          <a:p>
            <a:pPr>
              <a:lnSpc>
                <a:spcPct val="100000"/>
              </a:lnSpc>
            </a:pPr>
            <a:r>
              <a:rPr lang="en-US" sz="900" b="1" strike="noStrike" spc="-1">
                <a:solidFill>
                  <a:srgbClr val="BFBFBF"/>
                </a:solidFill>
                <a:latin typeface="Century Gothic"/>
                <a:ea typeface="Arial"/>
              </a:rPr>
              <a:t>DEPARTMENT OF COMPUTER SCIENCE AND ENGINEERING</a:t>
            </a:r>
            <a:endParaRPr lang="en-IN" sz="900" b="0" strike="noStrike" spc="-1">
              <a:latin typeface="Times New Roman"/>
            </a:endParaRPr>
          </a:p>
        </p:txBody>
      </p:sp>
      <p:sp>
        <p:nvSpPr>
          <p:cNvPr id="120" name="TextShape 5"/>
          <p:cNvSpPr txBox="1"/>
          <p:nvPr/>
        </p:nvSpPr>
        <p:spPr>
          <a:xfrm>
            <a:off x="10780200" y="6245640"/>
            <a:ext cx="550800" cy="364680"/>
          </a:xfrm>
          <a:prstGeom prst="rect">
            <a:avLst/>
          </a:prstGeom>
          <a:noFill/>
          <a:ln>
            <a:noFill/>
          </a:ln>
        </p:spPr>
        <p:txBody>
          <a:bodyPr anchor="ctr">
            <a:noAutofit/>
          </a:bodyPr>
          <a:lstStyle/>
          <a:p>
            <a:pPr algn="r">
              <a:lnSpc>
                <a:spcPct val="100000"/>
              </a:lnSpc>
            </a:pPr>
            <a:fld id="{68271AFE-FEDB-476E-91C2-39264DE0B2D1}" type="slidenum">
              <a:rPr lang="en-IN" sz="900" b="1" strike="noStrike" spc="-1">
                <a:solidFill>
                  <a:srgbClr val="BFBFBF"/>
                </a:solidFill>
                <a:latin typeface="Century Gothic"/>
                <a:ea typeface="Arial"/>
              </a:rPr>
              <a:t>6</a:t>
            </a:fld>
            <a:endParaRPr lang="en-IN" sz="9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extShape 1"/>
          <p:cNvSpPr txBox="1"/>
          <p:nvPr/>
        </p:nvSpPr>
        <p:spPr>
          <a:xfrm>
            <a:off x="102600" y="186480"/>
            <a:ext cx="9905760" cy="846000"/>
          </a:xfrm>
          <a:prstGeom prst="rect">
            <a:avLst/>
          </a:prstGeom>
          <a:noFill/>
          <a:ln>
            <a:noFill/>
          </a:ln>
        </p:spPr>
        <p:txBody>
          <a:bodyPr anchor="ctr">
            <a:noAutofit/>
          </a:bodyPr>
          <a:lstStyle/>
          <a:p>
            <a:pPr>
              <a:lnSpc>
                <a:spcPct val="100000"/>
              </a:lnSpc>
            </a:pPr>
            <a:r>
              <a:rPr lang="en-IN" sz="3200" b="0" strike="noStrike" cap="all" spc="-1">
                <a:solidFill>
                  <a:srgbClr val="FF0000"/>
                </a:solidFill>
                <a:latin typeface="Times New Roman"/>
              </a:rPr>
              <a:t>FUNCTION REQUIREMENTS</a:t>
            </a:r>
            <a:endParaRPr lang="en-IN" sz="3200" b="0" strike="noStrike" spc="-1">
              <a:solidFill>
                <a:srgbClr val="000000"/>
              </a:solidFill>
              <a:latin typeface="Arial"/>
            </a:endParaRPr>
          </a:p>
        </p:txBody>
      </p:sp>
      <p:sp>
        <p:nvSpPr>
          <p:cNvPr id="122" name="TextShape 2"/>
          <p:cNvSpPr txBox="1"/>
          <p:nvPr/>
        </p:nvSpPr>
        <p:spPr>
          <a:xfrm>
            <a:off x="204120" y="1032840"/>
            <a:ext cx="11567160" cy="4950360"/>
          </a:xfrm>
          <a:prstGeom prst="rect">
            <a:avLst/>
          </a:prstGeom>
          <a:noFill/>
          <a:ln>
            <a:noFill/>
          </a:ln>
        </p:spPr>
        <p:txBody>
          <a:bodyPr anchor="ctr">
            <a:noAutofit/>
          </a:bodyPr>
          <a:lstStyle/>
          <a:p>
            <a:pPr marL="285840" indent="-285480">
              <a:lnSpc>
                <a:spcPct val="100000"/>
              </a:lnSpc>
              <a:spcBef>
                <a:spcPts val="400"/>
              </a:spcBef>
              <a:spcAft>
                <a:spcPts val="601"/>
              </a:spcAft>
              <a:buClr>
                <a:srgbClr val="FFFFFF"/>
              </a:buClr>
              <a:buFont typeface="Wingdings" charset="2"/>
              <a:buChar char=""/>
            </a:pPr>
            <a:r>
              <a:rPr lang="en-US" sz="2000" b="0" u="sng" strike="noStrike" cap="small" spc="-1">
                <a:solidFill>
                  <a:srgbClr val="FFFFFF"/>
                </a:solidFill>
                <a:uFillTx/>
                <a:latin typeface="Times New Roman"/>
              </a:rPr>
              <a:t>MODULES DESCRIPTION:</a:t>
            </a:r>
            <a:endParaRPr lang="en-IN" sz="2000" b="0" strike="noStrike" cap="small" spc="-1">
              <a:solidFill>
                <a:srgbClr val="FFFFFF"/>
              </a:solidFill>
              <a:latin typeface="Century Gothic"/>
            </a:endParaRPr>
          </a:p>
          <a:p>
            <a:pPr marL="285840" indent="-285480">
              <a:lnSpc>
                <a:spcPct val="100000"/>
              </a:lnSpc>
              <a:spcBef>
                <a:spcPts val="400"/>
              </a:spcBef>
              <a:spcAft>
                <a:spcPts val="601"/>
              </a:spcAft>
              <a:buClr>
                <a:srgbClr val="FFFFFF"/>
              </a:buClr>
              <a:buFont typeface="Wingdings" charset="2"/>
              <a:buChar char=""/>
            </a:pPr>
            <a:r>
              <a:rPr lang="en-US" sz="2000" b="0" strike="noStrike" cap="small" spc="-1">
                <a:solidFill>
                  <a:srgbClr val="FFFFFF"/>
                </a:solidFill>
                <a:latin typeface="Times New Roman"/>
              </a:rPr>
              <a:t>LOGIN PAGE</a:t>
            </a:r>
            <a:endParaRPr lang="en-IN" sz="2000" b="0" strike="noStrike" cap="small" spc="-1">
              <a:solidFill>
                <a:srgbClr val="FFFFFF"/>
              </a:solidFill>
              <a:latin typeface="Century Gothic"/>
            </a:endParaRPr>
          </a:p>
          <a:p>
            <a:pPr marL="285840" indent="-285480">
              <a:lnSpc>
                <a:spcPct val="100000"/>
              </a:lnSpc>
              <a:spcBef>
                <a:spcPts val="400"/>
              </a:spcBef>
              <a:spcAft>
                <a:spcPts val="601"/>
              </a:spcAft>
              <a:buClr>
                <a:srgbClr val="FFFFFF"/>
              </a:buClr>
              <a:buFont typeface="Wingdings" charset="2"/>
              <a:buChar char=""/>
            </a:pPr>
            <a:r>
              <a:rPr lang="en-US" sz="2000" b="0" strike="noStrike" cap="small" spc="-1">
                <a:solidFill>
                  <a:srgbClr val="FFFFFF"/>
                </a:solidFill>
                <a:latin typeface="Times New Roman"/>
              </a:rPr>
              <a:t>REGISTER PAGE</a:t>
            </a:r>
            <a:endParaRPr lang="en-IN" sz="2000" b="0" strike="noStrike" cap="small" spc="-1">
              <a:solidFill>
                <a:srgbClr val="FFFFFF"/>
              </a:solidFill>
              <a:latin typeface="Century Gothic"/>
            </a:endParaRPr>
          </a:p>
          <a:p>
            <a:pPr marL="285840" indent="-285480">
              <a:lnSpc>
                <a:spcPct val="100000"/>
              </a:lnSpc>
              <a:spcBef>
                <a:spcPts val="400"/>
              </a:spcBef>
              <a:spcAft>
                <a:spcPts val="601"/>
              </a:spcAft>
              <a:buClr>
                <a:srgbClr val="FFFFFF"/>
              </a:buClr>
              <a:buFont typeface="Wingdings" charset="2"/>
              <a:buChar char=""/>
            </a:pPr>
            <a:r>
              <a:rPr lang="en-US" sz="2000" b="0" strike="noStrike" cap="small" spc="-1">
                <a:solidFill>
                  <a:srgbClr val="FFFFFF"/>
                </a:solidFill>
                <a:latin typeface="Times New Roman"/>
              </a:rPr>
              <a:t>ADMIN PAGE</a:t>
            </a:r>
            <a:endParaRPr lang="en-IN" sz="2000" b="0" strike="noStrike" cap="small" spc="-1">
              <a:solidFill>
                <a:srgbClr val="FFFFFF"/>
              </a:solidFill>
              <a:latin typeface="Century Gothic"/>
            </a:endParaRPr>
          </a:p>
          <a:p>
            <a:pPr marL="285840" indent="-285480">
              <a:lnSpc>
                <a:spcPct val="100000"/>
              </a:lnSpc>
              <a:spcBef>
                <a:spcPts val="400"/>
              </a:spcBef>
              <a:spcAft>
                <a:spcPts val="601"/>
              </a:spcAft>
              <a:buClr>
                <a:srgbClr val="FFFFFF"/>
              </a:buClr>
              <a:buFont typeface="Wingdings" charset="2"/>
              <a:buChar char=""/>
            </a:pPr>
            <a:r>
              <a:rPr lang="en-US" sz="2000" b="0" strike="noStrike" cap="small" spc="-1">
                <a:solidFill>
                  <a:srgbClr val="FFFFFF"/>
                </a:solidFill>
                <a:latin typeface="Times New Roman"/>
              </a:rPr>
              <a:t>DOCTOR PAGE</a:t>
            </a:r>
            <a:endParaRPr lang="en-IN" sz="2000" b="0" strike="noStrike" cap="small" spc="-1">
              <a:solidFill>
                <a:srgbClr val="FFFFFF"/>
              </a:solidFill>
              <a:latin typeface="Century Gothic"/>
            </a:endParaRPr>
          </a:p>
          <a:p>
            <a:pPr marL="285840" indent="-285480">
              <a:lnSpc>
                <a:spcPct val="100000"/>
              </a:lnSpc>
              <a:spcBef>
                <a:spcPts val="400"/>
              </a:spcBef>
              <a:spcAft>
                <a:spcPts val="601"/>
              </a:spcAft>
              <a:buClr>
                <a:srgbClr val="FFFFFF"/>
              </a:buClr>
              <a:buFont typeface="Wingdings" charset="2"/>
              <a:buChar char=""/>
            </a:pPr>
            <a:r>
              <a:rPr lang="en-IN" sz="2000" b="0" strike="noStrike" cap="small" spc="-1">
                <a:solidFill>
                  <a:srgbClr val="FFFFFF"/>
                </a:solidFill>
                <a:latin typeface="Times New Roman"/>
              </a:rPr>
              <a:t>Receptionist</a:t>
            </a:r>
            <a:r>
              <a:rPr lang="en-US" sz="2000" b="0" strike="noStrike" cap="small" spc="-1">
                <a:solidFill>
                  <a:srgbClr val="FFFFFF"/>
                </a:solidFill>
                <a:latin typeface="Times New Roman"/>
              </a:rPr>
              <a:t> PAGE</a:t>
            </a:r>
            <a:endParaRPr lang="en-IN" sz="2000" b="0" strike="noStrike" cap="small" spc="-1">
              <a:solidFill>
                <a:srgbClr val="FFFFFF"/>
              </a:solidFill>
              <a:latin typeface="Century Gothic"/>
            </a:endParaRPr>
          </a:p>
          <a:p>
            <a:pPr marL="285840" indent="-285480">
              <a:lnSpc>
                <a:spcPct val="100000"/>
              </a:lnSpc>
              <a:spcBef>
                <a:spcPts val="400"/>
              </a:spcBef>
              <a:spcAft>
                <a:spcPts val="601"/>
              </a:spcAft>
              <a:buClr>
                <a:srgbClr val="FFFFFF"/>
              </a:buClr>
              <a:buFont typeface="Wingdings" charset="2"/>
              <a:buChar char=""/>
            </a:pPr>
            <a:r>
              <a:rPr lang="en-US" sz="2000" b="0" strike="noStrike" cap="small" spc="-1">
                <a:solidFill>
                  <a:srgbClr val="FFFFFF"/>
                </a:solidFill>
                <a:latin typeface="Times New Roman"/>
              </a:rPr>
              <a:t>FINANCE PAGE</a:t>
            </a:r>
            <a:endParaRPr lang="en-IN" sz="2000" b="0" strike="noStrike" cap="small" spc="-1">
              <a:solidFill>
                <a:srgbClr val="FFFFFF"/>
              </a:solidFill>
              <a:latin typeface="Century Gothic"/>
            </a:endParaRPr>
          </a:p>
          <a:p>
            <a:pPr marL="285840" indent="-285480">
              <a:lnSpc>
                <a:spcPct val="100000"/>
              </a:lnSpc>
              <a:spcBef>
                <a:spcPts val="400"/>
              </a:spcBef>
              <a:spcAft>
                <a:spcPts val="601"/>
              </a:spcAft>
              <a:buClr>
                <a:srgbClr val="FFFFFF"/>
              </a:buClr>
              <a:buFont typeface="Wingdings" charset="2"/>
              <a:buChar char=""/>
            </a:pPr>
            <a:r>
              <a:rPr lang="en-US" sz="2000" b="0" strike="noStrike" cap="small" spc="-1">
                <a:solidFill>
                  <a:srgbClr val="FFFFFF"/>
                </a:solidFill>
                <a:latin typeface="Times New Roman"/>
              </a:rPr>
              <a:t>MEDICINE PAGE</a:t>
            </a:r>
            <a:endParaRPr lang="en-IN" sz="2000" b="0" strike="noStrike" cap="small" spc="-1">
              <a:solidFill>
                <a:srgbClr val="FFFFFF"/>
              </a:solidFill>
              <a:latin typeface="Century Gothic"/>
            </a:endParaRPr>
          </a:p>
        </p:txBody>
      </p:sp>
      <p:sp>
        <p:nvSpPr>
          <p:cNvPr id="123" name="TextShape 3"/>
          <p:cNvSpPr txBox="1"/>
          <p:nvPr/>
        </p:nvSpPr>
        <p:spPr>
          <a:xfrm>
            <a:off x="8913960" y="6157800"/>
            <a:ext cx="1599840" cy="364680"/>
          </a:xfrm>
          <a:prstGeom prst="rect">
            <a:avLst/>
          </a:prstGeom>
          <a:noFill/>
          <a:ln>
            <a:noFill/>
          </a:ln>
        </p:spPr>
        <p:txBody>
          <a:bodyPr anchor="ctr">
            <a:noAutofit/>
          </a:bodyPr>
          <a:lstStyle/>
          <a:p>
            <a:pPr algn="r">
              <a:lnSpc>
                <a:spcPct val="100000"/>
              </a:lnSpc>
            </a:pPr>
            <a:fld id="{EBCC9346-9CA7-4668-91F6-5EFB7A5760C3}" type="datetime1">
              <a:rPr lang="en-IN" sz="900" b="1" strike="noStrike" spc="-1">
                <a:solidFill>
                  <a:srgbClr val="BFBFBF"/>
                </a:solidFill>
                <a:latin typeface="Century Gothic"/>
                <a:ea typeface="Arial"/>
              </a:rPr>
              <a:t>26-05-2022</a:t>
            </a:fld>
            <a:endParaRPr lang="en-IN" sz="900" b="0" strike="noStrike" spc="-1">
              <a:latin typeface="Times New Roman"/>
            </a:endParaRPr>
          </a:p>
        </p:txBody>
      </p:sp>
      <p:sp>
        <p:nvSpPr>
          <p:cNvPr id="124" name="TextShape 4"/>
          <p:cNvSpPr txBox="1"/>
          <p:nvPr/>
        </p:nvSpPr>
        <p:spPr>
          <a:xfrm>
            <a:off x="204120" y="6248520"/>
            <a:ext cx="7543440" cy="364680"/>
          </a:xfrm>
          <a:prstGeom prst="rect">
            <a:avLst/>
          </a:prstGeom>
          <a:noFill/>
          <a:ln>
            <a:noFill/>
          </a:ln>
        </p:spPr>
        <p:txBody>
          <a:bodyPr anchor="ctr">
            <a:noAutofit/>
          </a:bodyPr>
          <a:lstStyle/>
          <a:p>
            <a:pPr>
              <a:lnSpc>
                <a:spcPct val="100000"/>
              </a:lnSpc>
            </a:pPr>
            <a:r>
              <a:rPr lang="en-US" sz="900" b="1" strike="noStrike" spc="-1">
                <a:solidFill>
                  <a:srgbClr val="BFBFBF"/>
                </a:solidFill>
                <a:latin typeface="Century Gothic"/>
                <a:ea typeface="Arial"/>
              </a:rPr>
              <a:t>DEPARTMENT OF COMPUTER SCIENCE AND ENGINEERING</a:t>
            </a:r>
            <a:endParaRPr lang="en-IN" sz="900" b="0" strike="noStrike" spc="-1">
              <a:latin typeface="Times New Roman"/>
            </a:endParaRPr>
          </a:p>
        </p:txBody>
      </p:sp>
      <p:sp>
        <p:nvSpPr>
          <p:cNvPr id="125" name="TextShape 5"/>
          <p:cNvSpPr txBox="1"/>
          <p:nvPr/>
        </p:nvSpPr>
        <p:spPr>
          <a:xfrm>
            <a:off x="11220480" y="6157800"/>
            <a:ext cx="550800" cy="364680"/>
          </a:xfrm>
          <a:prstGeom prst="rect">
            <a:avLst/>
          </a:prstGeom>
          <a:noFill/>
          <a:ln>
            <a:noFill/>
          </a:ln>
        </p:spPr>
        <p:txBody>
          <a:bodyPr anchor="ctr">
            <a:noAutofit/>
          </a:bodyPr>
          <a:lstStyle/>
          <a:p>
            <a:pPr algn="r">
              <a:lnSpc>
                <a:spcPct val="100000"/>
              </a:lnSpc>
            </a:pPr>
            <a:fld id="{3F4854EE-8380-4094-9AB8-8602754D4AFE}" type="slidenum">
              <a:rPr lang="en-IN" sz="900" b="1" strike="noStrike" spc="-1">
                <a:solidFill>
                  <a:srgbClr val="BFBFBF"/>
                </a:solidFill>
                <a:latin typeface="Century Gothic"/>
                <a:ea typeface="Arial"/>
              </a:rPr>
              <a:t>7</a:t>
            </a:fld>
            <a:endParaRPr lang="en-IN" sz="9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extShape 1"/>
          <p:cNvSpPr txBox="1"/>
          <p:nvPr/>
        </p:nvSpPr>
        <p:spPr>
          <a:xfrm>
            <a:off x="67320" y="147960"/>
            <a:ext cx="9905760" cy="668520"/>
          </a:xfrm>
          <a:prstGeom prst="rect">
            <a:avLst/>
          </a:prstGeom>
          <a:noFill/>
          <a:ln>
            <a:noFill/>
          </a:ln>
        </p:spPr>
        <p:txBody>
          <a:bodyPr anchor="ctr">
            <a:noAutofit/>
          </a:bodyPr>
          <a:lstStyle/>
          <a:p>
            <a:pPr>
              <a:lnSpc>
                <a:spcPct val="100000"/>
              </a:lnSpc>
            </a:pPr>
            <a:r>
              <a:rPr lang="en-US" sz="3200" b="0" strike="noStrike" cap="all" spc="-1">
                <a:solidFill>
                  <a:srgbClr val="FF0000"/>
                </a:solidFill>
                <a:latin typeface="Times New Roman"/>
              </a:rPr>
              <a:t>DATABASE DESIGN</a:t>
            </a:r>
            <a:endParaRPr lang="en-IN" sz="3200" b="0" strike="noStrike" spc="-1">
              <a:solidFill>
                <a:srgbClr val="000000"/>
              </a:solidFill>
              <a:latin typeface="Arial"/>
            </a:endParaRPr>
          </a:p>
        </p:txBody>
      </p:sp>
      <p:pic>
        <p:nvPicPr>
          <p:cNvPr id="127" name="Content Placeholder 7"/>
          <p:cNvPicPr/>
          <p:nvPr/>
        </p:nvPicPr>
        <p:blipFill>
          <a:blip r:embed="rId2"/>
          <a:stretch/>
        </p:blipFill>
        <p:spPr>
          <a:xfrm>
            <a:off x="621360" y="816840"/>
            <a:ext cx="10670760" cy="5453640"/>
          </a:xfrm>
          <a:prstGeom prst="rect">
            <a:avLst/>
          </a:prstGeom>
          <a:ln>
            <a:noFill/>
          </a:ln>
        </p:spPr>
      </p:pic>
      <p:sp>
        <p:nvSpPr>
          <p:cNvPr id="128" name="TextShape 2"/>
          <p:cNvSpPr txBox="1"/>
          <p:nvPr/>
        </p:nvSpPr>
        <p:spPr>
          <a:xfrm>
            <a:off x="8997480" y="6254640"/>
            <a:ext cx="1599840" cy="364680"/>
          </a:xfrm>
          <a:prstGeom prst="rect">
            <a:avLst/>
          </a:prstGeom>
          <a:noFill/>
          <a:ln>
            <a:noFill/>
          </a:ln>
        </p:spPr>
        <p:txBody>
          <a:bodyPr anchor="ctr">
            <a:noAutofit/>
          </a:bodyPr>
          <a:lstStyle/>
          <a:p>
            <a:pPr algn="r">
              <a:lnSpc>
                <a:spcPct val="100000"/>
              </a:lnSpc>
            </a:pPr>
            <a:fld id="{C3BD8B3C-A84C-4802-AE0E-7E977D25AE5C}" type="datetime1">
              <a:rPr lang="en-IN" sz="900" b="1" strike="noStrike" spc="-1">
                <a:solidFill>
                  <a:srgbClr val="BFBFBF"/>
                </a:solidFill>
                <a:latin typeface="Century Gothic"/>
                <a:ea typeface="Arial"/>
              </a:rPr>
              <a:t>26-05-2022</a:t>
            </a:fld>
            <a:endParaRPr lang="en-IN" sz="900" b="0" strike="noStrike" spc="-1">
              <a:latin typeface="Times New Roman"/>
            </a:endParaRPr>
          </a:p>
        </p:txBody>
      </p:sp>
      <p:sp>
        <p:nvSpPr>
          <p:cNvPr id="129" name="TextShape 3"/>
          <p:cNvSpPr txBox="1"/>
          <p:nvPr/>
        </p:nvSpPr>
        <p:spPr>
          <a:xfrm>
            <a:off x="248400" y="6342120"/>
            <a:ext cx="7543440" cy="364680"/>
          </a:xfrm>
          <a:prstGeom prst="rect">
            <a:avLst/>
          </a:prstGeom>
          <a:noFill/>
          <a:ln>
            <a:noFill/>
          </a:ln>
        </p:spPr>
        <p:txBody>
          <a:bodyPr anchor="ctr">
            <a:noAutofit/>
          </a:bodyPr>
          <a:lstStyle/>
          <a:p>
            <a:pPr>
              <a:lnSpc>
                <a:spcPct val="100000"/>
              </a:lnSpc>
            </a:pPr>
            <a:r>
              <a:rPr lang="en-US" sz="900" b="1" strike="noStrike" spc="-1">
                <a:solidFill>
                  <a:srgbClr val="BFBFBF"/>
                </a:solidFill>
                <a:latin typeface="Century Gothic"/>
                <a:ea typeface="Arial"/>
              </a:rPr>
              <a:t>DEPARTMENT OF COMPUTER SCIENCE AND ENGINEERING</a:t>
            </a:r>
            <a:endParaRPr lang="en-IN" sz="900" b="0" strike="noStrike" spc="-1">
              <a:latin typeface="Times New Roman"/>
            </a:endParaRPr>
          </a:p>
        </p:txBody>
      </p:sp>
      <p:sp>
        <p:nvSpPr>
          <p:cNvPr id="130" name="TextShape 4"/>
          <p:cNvSpPr txBox="1"/>
          <p:nvPr/>
        </p:nvSpPr>
        <p:spPr>
          <a:xfrm>
            <a:off x="11047320" y="6270840"/>
            <a:ext cx="550800" cy="364680"/>
          </a:xfrm>
          <a:prstGeom prst="rect">
            <a:avLst/>
          </a:prstGeom>
          <a:noFill/>
          <a:ln>
            <a:noFill/>
          </a:ln>
        </p:spPr>
        <p:txBody>
          <a:bodyPr anchor="ctr">
            <a:noAutofit/>
          </a:bodyPr>
          <a:lstStyle/>
          <a:p>
            <a:pPr algn="r">
              <a:lnSpc>
                <a:spcPct val="100000"/>
              </a:lnSpc>
            </a:pPr>
            <a:fld id="{E0083FC1-82A9-4D8A-ADCF-34CCBE743F9C}" type="slidenum">
              <a:rPr lang="en-IN" sz="900" b="1" strike="noStrike" spc="-1">
                <a:solidFill>
                  <a:srgbClr val="BFBFBF"/>
                </a:solidFill>
                <a:latin typeface="Century Gothic"/>
                <a:ea typeface="Arial"/>
              </a:rPr>
              <a:t>8</a:t>
            </a:fld>
            <a:endParaRPr lang="en-IN" sz="9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extShape 1"/>
          <p:cNvSpPr txBox="1"/>
          <p:nvPr/>
        </p:nvSpPr>
        <p:spPr>
          <a:xfrm>
            <a:off x="111600" y="79560"/>
            <a:ext cx="9493560" cy="691920"/>
          </a:xfrm>
          <a:prstGeom prst="rect">
            <a:avLst/>
          </a:prstGeom>
          <a:noFill/>
          <a:ln>
            <a:noFill/>
          </a:ln>
        </p:spPr>
        <p:txBody>
          <a:bodyPr anchor="ctr">
            <a:noAutofit/>
          </a:bodyPr>
          <a:lstStyle/>
          <a:p>
            <a:pPr>
              <a:lnSpc>
                <a:spcPct val="100000"/>
              </a:lnSpc>
            </a:pPr>
            <a:r>
              <a:rPr lang="en-IN" sz="3200" b="0" strike="noStrike" cap="all" spc="-1">
                <a:solidFill>
                  <a:srgbClr val="FF0000"/>
                </a:solidFill>
                <a:latin typeface="Times New Roman"/>
              </a:rPr>
              <a:t>SCREEN SHOTS:         </a:t>
            </a:r>
            <a:r>
              <a:rPr lang="en-IN" sz="3200" b="0" u="sng" strike="noStrike" cap="all" spc="-1">
                <a:solidFill>
                  <a:srgbClr val="00B0F0"/>
                </a:solidFill>
                <a:uFillTx/>
                <a:latin typeface="Times New Roman"/>
              </a:rPr>
              <a:t>LOGIN PAGE</a:t>
            </a:r>
            <a:endParaRPr lang="en-IN" sz="3200" b="0" strike="noStrike" spc="-1">
              <a:solidFill>
                <a:srgbClr val="000000"/>
              </a:solidFill>
              <a:latin typeface="Arial"/>
            </a:endParaRPr>
          </a:p>
        </p:txBody>
      </p:sp>
      <p:pic>
        <p:nvPicPr>
          <p:cNvPr id="132" name="Content Placeholder 7"/>
          <p:cNvPicPr/>
          <p:nvPr/>
        </p:nvPicPr>
        <p:blipFill>
          <a:blip r:embed="rId2"/>
          <a:stretch/>
        </p:blipFill>
        <p:spPr>
          <a:xfrm>
            <a:off x="1411560" y="856440"/>
            <a:ext cx="9143640" cy="5477760"/>
          </a:xfrm>
          <a:prstGeom prst="rect">
            <a:avLst/>
          </a:prstGeom>
          <a:ln>
            <a:noFill/>
          </a:ln>
        </p:spPr>
      </p:pic>
      <p:sp>
        <p:nvSpPr>
          <p:cNvPr id="133" name="TextShape 2"/>
          <p:cNvSpPr txBox="1"/>
          <p:nvPr/>
        </p:nvSpPr>
        <p:spPr>
          <a:xfrm>
            <a:off x="9189360" y="6334560"/>
            <a:ext cx="1599840" cy="364680"/>
          </a:xfrm>
          <a:prstGeom prst="rect">
            <a:avLst/>
          </a:prstGeom>
          <a:noFill/>
          <a:ln>
            <a:noFill/>
          </a:ln>
        </p:spPr>
        <p:txBody>
          <a:bodyPr anchor="ctr">
            <a:noAutofit/>
          </a:bodyPr>
          <a:lstStyle/>
          <a:p>
            <a:pPr algn="r">
              <a:lnSpc>
                <a:spcPct val="100000"/>
              </a:lnSpc>
            </a:pPr>
            <a:fld id="{2E0D65CA-FE28-4014-AFA9-98C4E1C60A8C}" type="datetime1">
              <a:rPr lang="en-IN" sz="900" b="1" strike="noStrike" spc="-1">
                <a:solidFill>
                  <a:srgbClr val="BFBFBF"/>
                </a:solidFill>
                <a:latin typeface="Century Gothic"/>
                <a:ea typeface="Arial"/>
              </a:rPr>
              <a:t>26-05-2022</a:t>
            </a:fld>
            <a:endParaRPr lang="en-IN" sz="900" b="0" strike="noStrike" spc="-1">
              <a:latin typeface="Times New Roman"/>
            </a:endParaRPr>
          </a:p>
        </p:txBody>
      </p:sp>
      <p:sp>
        <p:nvSpPr>
          <p:cNvPr id="134" name="TextShape 3"/>
          <p:cNvSpPr txBox="1"/>
          <p:nvPr/>
        </p:nvSpPr>
        <p:spPr>
          <a:xfrm>
            <a:off x="111600" y="6413400"/>
            <a:ext cx="7543440" cy="364680"/>
          </a:xfrm>
          <a:prstGeom prst="rect">
            <a:avLst/>
          </a:prstGeom>
          <a:noFill/>
          <a:ln>
            <a:noFill/>
          </a:ln>
        </p:spPr>
        <p:txBody>
          <a:bodyPr anchor="ctr">
            <a:noAutofit/>
          </a:bodyPr>
          <a:lstStyle/>
          <a:p>
            <a:pPr>
              <a:lnSpc>
                <a:spcPct val="100000"/>
              </a:lnSpc>
            </a:pPr>
            <a:r>
              <a:rPr lang="en-US" sz="900" b="1" strike="noStrike" spc="-1">
                <a:solidFill>
                  <a:srgbClr val="BFBFBF"/>
                </a:solidFill>
                <a:latin typeface="Century Gothic"/>
                <a:ea typeface="Arial"/>
              </a:rPr>
              <a:t>DEPARTMENT OF COMPUTER SCIENCE AND ENGINEERING</a:t>
            </a:r>
            <a:endParaRPr lang="en-IN" sz="900" b="0" strike="noStrike" spc="-1">
              <a:latin typeface="Times New Roman"/>
            </a:endParaRPr>
          </a:p>
        </p:txBody>
      </p:sp>
      <p:sp>
        <p:nvSpPr>
          <p:cNvPr id="135" name="TextShape 4"/>
          <p:cNvSpPr txBox="1"/>
          <p:nvPr/>
        </p:nvSpPr>
        <p:spPr>
          <a:xfrm>
            <a:off x="10886760" y="6334560"/>
            <a:ext cx="550800" cy="364680"/>
          </a:xfrm>
          <a:prstGeom prst="rect">
            <a:avLst/>
          </a:prstGeom>
          <a:noFill/>
          <a:ln>
            <a:noFill/>
          </a:ln>
        </p:spPr>
        <p:txBody>
          <a:bodyPr anchor="ctr">
            <a:noAutofit/>
          </a:bodyPr>
          <a:lstStyle/>
          <a:p>
            <a:pPr algn="r">
              <a:lnSpc>
                <a:spcPct val="100000"/>
              </a:lnSpc>
            </a:pPr>
            <a:fld id="{26707498-D649-4D83-ABDB-7D2099CF7AB3}" type="slidenum">
              <a:rPr lang="en-IN" sz="900" b="1" strike="noStrike" spc="-1">
                <a:solidFill>
                  <a:srgbClr val="BFBFBF"/>
                </a:solidFill>
                <a:latin typeface="Century Gothic"/>
                <a:ea typeface="Arial"/>
              </a:rPr>
              <a:t>9</a:t>
            </a:fld>
            <a:endParaRPr lang="en-IN" sz="900" b="0" strike="noStrike" spc="-1">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Data Waves</Template>
  <TotalTime>248</TotalTime>
  <Words>716</Words>
  <Application>Microsoft Office PowerPoint</Application>
  <PresentationFormat>Widescreen</PresentationFormat>
  <Paragraphs>180</Paragraphs>
  <Slides>31</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31</vt:i4>
      </vt:variant>
    </vt:vector>
  </HeadingPairs>
  <TitlesOfParts>
    <vt:vector size="40" baseType="lpstr">
      <vt:lpstr>Arial</vt:lpstr>
      <vt:lpstr>Calibri</vt:lpstr>
      <vt:lpstr>Century Gothic</vt:lpstr>
      <vt:lpstr>DejaVu Sans</vt:lpstr>
      <vt:lpstr>Symbol</vt:lpstr>
      <vt:lpstr>Times New Roman</vt:lpstr>
      <vt:lpstr>Wingdings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subject/>
  <dc:creator>Amar Jukuntla</dc:creator>
  <dc:description/>
  <cp:lastModifiedBy>LENOVO</cp:lastModifiedBy>
  <cp:revision>29</cp:revision>
  <dcterms:created xsi:type="dcterms:W3CDTF">2021-01-09T08:20:17Z</dcterms:created>
  <dcterms:modified xsi:type="dcterms:W3CDTF">2022-05-26T04:51:23Z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31</vt:i4>
  </property>
</Properties>
</file>